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3" r:id="rId5"/>
  </p:sldMasterIdLst>
  <p:notesMasterIdLst>
    <p:notesMasterId r:id="rId9"/>
  </p:notesMasterIdLst>
  <p:sldIdLst>
    <p:sldId id="256" r:id="rId6"/>
    <p:sldId id="257" r:id="rId7"/>
    <p:sldId id="275" r:id="rId8"/>
    <p:sldId id="258" r:id="rId10"/>
    <p:sldId id="265" r:id="rId11"/>
    <p:sldId id="262" r:id="rId12"/>
    <p:sldId id="270" r:id="rId13"/>
    <p:sldId id="264" r:id="rId14"/>
    <p:sldId id="293" r:id="rId15"/>
    <p:sldId id="273" r:id="rId16"/>
    <p:sldId id="296" r:id="rId17"/>
    <p:sldId id="271" r:id="rId18"/>
    <p:sldId id="268" r:id="rId19"/>
    <p:sldId id="306" r:id="rId20"/>
    <p:sldId id="266" r:id="rId21"/>
    <p:sldId id="274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B0BA1-65A1-4BF0-83C0-5F04531679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image" Target="../media/image1.png"/><Relationship Id="rId2" Type="http://schemas.openxmlformats.org/officeDocument/2006/relationships/tags" Target="../tags/tag71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image" Target="../media/image2.jpeg"/><Relationship Id="rId2" Type="http://schemas.openxmlformats.org/officeDocument/2006/relationships/tags" Target="../tags/tag86.xml"/><Relationship Id="rId13" Type="http://schemas.openxmlformats.org/officeDocument/2006/relationships/tags" Target="../tags/tag96.xml"/><Relationship Id="rId12" Type="http://schemas.openxmlformats.org/officeDocument/2006/relationships/tags" Target="../tags/tag95.xml"/><Relationship Id="rId11" Type="http://schemas.openxmlformats.org/officeDocument/2006/relationships/tags" Target="../tags/tag94.xml"/><Relationship Id="rId10" Type="http://schemas.openxmlformats.org/officeDocument/2006/relationships/tags" Target="../tags/tag9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0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118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39.xml"/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Relationship Id="rId3" Type="http://schemas.openxmlformats.org/officeDocument/2006/relationships/tags" Target="../tags/tag135.xml"/><Relationship Id="rId2" Type="http://schemas.openxmlformats.org/officeDocument/2006/relationships/tags" Target="../tags/tag134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5" Type="http://schemas.openxmlformats.org/officeDocument/2006/relationships/tags" Target="../tags/tag26.xml"/><Relationship Id="rId14" Type="http://schemas.openxmlformats.org/officeDocument/2006/relationships/tags" Target="../tags/tag25.xml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44.xml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tags" Target="../tags/tag154.xml"/><Relationship Id="rId7" Type="http://schemas.openxmlformats.org/officeDocument/2006/relationships/tags" Target="../tags/tag153.xml"/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tags" Target="../tags/tag150.xml"/><Relationship Id="rId3" Type="http://schemas.openxmlformats.org/officeDocument/2006/relationships/image" Target="../media/image2.jpeg"/><Relationship Id="rId2" Type="http://schemas.openxmlformats.org/officeDocument/2006/relationships/tags" Target="../tags/tag149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34.xml"/><Relationship Id="rId8" Type="http://schemas.openxmlformats.org/officeDocument/2006/relationships/tags" Target="../tags/tag33.xml"/><Relationship Id="rId7" Type="http://schemas.openxmlformats.org/officeDocument/2006/relationships/tags" Target="../tags/tag32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" y="1398856"/>
            <a:ext cx="12186960" cy="4060288"/>
          </a:xfrm>
          <a:prstGeom prst="rect">
            <a:avLst/>
          </a:prstGeom>
        </p:spPr>
      </p:pic>
      <p:sp>
        <p:nvSpPr>
          <p:cNvPr id="10079" name="Freeform 343"/>
          <p:cNvSpPr/>
          <p:nvPr>
            <p:custDataLst>
              <p:tags r:id="rId4"/>
            </p:custDataLst>
          </p:nvPr>
        </p:nvSpPr>
        <p:spPr bwMode="auto">
          <a:xfrm>
            <a:off x="8875713" y="5964238"/>
            <a:ext cx="3313113" cy="887413"/>
          </a:xfrm>
          <a:custGeom>
            <a:avLst/>
            <a:gdLst>
              <a:gd name="T0" fmla="*/ 0 w 2087"/>
              <a:gd name="T1" fmla="*/ 0 h 559"/>
              <a:gd name="T2" fmla="*/ 267 w 2087"/>
              <a:gd name="T3" fmla="*/ 559 h 559"/>
              <a:gd name="T4" fmla="*/ 2087 w 2087"/>
              <a:gd name="T5" fmla="*/ 559 h 559"/>
              <a:gd name="T6" fmla="*/ 2087 w 2087"/>
              <a:gd name="T7" fmla="*/ 0 h 559"/>
              <a:gd name="T8" fmla="*/ 0 w 2087"/>
              <a:gd name="T9" fmla="*/ 0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87" h="559">
                <a:moveTo>
                  <a:pt x="0" y="0"/>
                </a:moveTo>
                <a:lnTo>
                  <a:pt x="267" y="559"/>
                </a:lnTo>
                <a:lnTo>
                  <a:pt x="2087" y="559"/>
                </a:lnTo>
                <a:lnTo>
                  <a:pt x="208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80" name="Freeform 344"/>
          <p:cNvSpPr/>
          <p:nvPr>
            <p:custDataLst>
              <p:tags r:id="rId5"/>
            </p:custDataLst>
          </p:nvPr>
        </p:nvSpPr>
        <p:spPr bwMode="auto">
          <a:xfrm>
            <a:off x="1588" y="4829176"/>
            <a:ext cx="3313113" cy="887413"/>
          </a:xfrm>
          <a:custGeom>
            <a:avLst/>
            <a:gdLst>
              <a:gd name="T0" fmla="*/ 2087 w 2087"/>
              <a:gd name="T1" fmla="*/ 559 h 559"/>
              <a:gd name="T2" fmla="*/ 1819 w 2087"/>
              <a:gd name="T3" fmla="*/ 0 h 559"/>
              <a:gd name="T4" fmla="*/ 0 w 2087"/>
              <a:gd name="T5" fmla="*/ 0 h 559"/>
              <a:gd name="T6" fmla="*/ 0 w 2087"/>
              <a:gd name="T7" fmla="*/ 559 h 559"/>
              <a:gd name="T8" fmla="*/ 2087 w 2087"/>
              <a:gd name="T9" fmla="*/ 55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87" h="559">
                <a:moveTo>
                  <a:pt x="2087" y="559"/>
                </a:moveTo>
                <a:lnTo>
                  <a:pt x="1819" y="0"/>
                </a:lnTo>
                <a:lnTo>
                  <a:pt x="0" y="0"/>
                </a:lnTo>
                <a:lnTo>
                  <a:pt x="0" y="559"/>
                </a:lnTo>
                <a:lnTo>
                  <a:pt x="2087" y="5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81" name="Freeform 345"/>
          <p:cNvSpPr/>
          <p:nvPr>
            <p:custDataLst>
              <p:tags r:id="rId6"/>
            </p:custDataLst>
          </p:nvPr>
        </p:nvSpPr>
        <p:spPr bwMode="auto">
          <a:xfrm>
            <a:off x="3457575" y="484188"/>
            <a:ext cx="8734425" cy="3373438"/>
          </a:xfrm>
          <a:custGeom>
            <a:avLst/>
            <a:gdLst>
              <a:gd name="T0" fmla="*/ 5502 w 5502"/>
              <a:gd name="T1" fmla="*/ 0 h 2125"/>
              <a:gd name="T2" fmla="*/ 0 w 5502"/>
              <a:gd name="T3" fmla="*/ 0 h 2125"/>
              <a:gd name="T4" fmla="*/ 1017 w 5502"/>
              <a:gd name="T5" fmla="*/ 2125 h 2125"/>
              <a:gd name="T6" fmla="*/ 5502 w 5502"/>
              <a:gd name="T7" fmla="*/ 2125 h 2125"/>
              <a:gd name="T8" fmla="*/ 5502 w 5502"/>
              <a:gd name="T9" fmla="*/ 0 h 2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02" h="2125">
                <a:moveTo>
                  <a:pt x="5502" y="0"/>
                </a:moveTo>
                <a:lnTo>
                  <a:pt x="0" y="0"/>
                </a:lnTo>
                <a:lnTo>
                  <a:pt x="1017" y="2125"/>
                </a:lnTo>
                <a:lnTo>
                  <a:pt x="5502" y="2125"/>
                </a:lnTo>
                <a:lnTo>
                  <a:pt x="550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82" name="Freeform 346"/>
          <p:cNvSpPr/>
          <p:nvPr>
            <p:custDataLst>
              <p:tags r:id="rId7"/>
            </p:custDataLst>
          </p:nvPr>
        </p:nvSpPr>
        <p:spPr bwMode="auto">
          <a:xfrm>
            <a:off x="1588" y="909638"/>
            <a:ext cx="5326063" cy="1417638"/>
          </a:xfrm>
          <a:custGeom>
            <a:avLst/>
            <a:gdLst>
              <a:gd name="T0" fmla="*/ 3355 w 3355"/>
              <a:gd name="T1" fmla="*/ 893 h 893"/>
              <a:gd name="T2" fmla="*/ 0 w 3355"/>
              <a:gd name="T3" fmla="*/ 893 h 893"/>
              <a:gd name="T4" fmla="*/ 0 w 3355"/>
              <a:gd name="T5" fmla="*/ 0 h 893"/>
              <a:gd name="T6" fmla="*/ 2927 w 3355"/>
              <a:gd name="T7" fmla="*/ 0 h 893"/>
              <a:gd name="T8" fmla="*/ 3355 w 3355"/>
              <a:gd name="T9" fmla="*/ 893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55" h="893">
                <a:moveTo>
                  <a:pt x="3355" y="893"/>
                </a:moveTo>
                <a:lnTo>
                  <a:pt x="0" y="893"/>
                </a:lnTo>
                <a:lnTo>
                  <a:pt x="0" y="0"/>
                </a:lnTo>
                <a:lnTo>
                  <a:pt x="2927" y="0"/>
                </a:lnTo>
                <a:lnTo>
                  <a:pt x="3355" y="8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66700" dist="38100" dir="189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>
            <p:ph type="subTitle" idx="1"/>
            <p:custDataLst>
              <p:tags r:id="rId8"/>
            </p:custDataLst>
          </p:nvPr>
        </p:nvSpPr>
        <p:spPr>
          <a:xfrm>
            <a:off x="5922281" y="1957814"/>
            <a:ext cx="5324475" cy="584752"/>
          </a:xfrm>
        </p:spPr>
        <p:txBody>
          <a:bodyPr lIns="90000" tIns="46800" rIns="90000" bIns="46800"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  <p:custDataLst>
              <p:tags r:id="rId9"/>
            </p:custDataLst>
          </p:nvPr>
        </p:nvSpPr>
        <p:spPr>
          <a:xfrm>
            <a:off x="5922281" y="657822"/>
            <a:ext cx="5324475" cy="1233864"/>
          </a:xfrm>
        </p:spPr>
        <p:txBody>
          <a:bodyPr lIns="90000" tIns="46800" rIns="90000" bIns="46800" anchor="b" anchorCtr="0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1" name="文本占位符 13"/>
          <p:cNvSpPr>
            <a:spLocks noGrp="1"/>
          </p:cNvSpPr>
          <p:nvPr>
            <p:ph type="body" sz="quarter" idx="10" hasCustomPrompt="1"/>
            <p:custDataLst>
              <p:tags r:id="rId10"/>
            </p:custDataLst>
          </p:nvPr>
        </p:nvSpPr>
        <p:spPr>
          <a:xfrm>
            <a:off x="5922281" y="2608694"/>
            <a:ext cx="1547031" cy="468000"/>
          </a:xfrm>
        </p:spPr>
        <p:txBody>
          <a:bodyPr vert="horz" lIns="90000" tIns="46800" rIns="90000" bIns="46800" anchor="ctr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</p:txBody>
      </p:sp>
      <p:sp>
        <p:nvSpPr>
          <p:cNvPr id="82" name="文本占位符 13"/>
          <p:cNvSpPr>
            <a:spLocks noGrp="1"/>
          </p:cNvSpPr>
          <p:nvPr>
            <p:ph type="body" sz="quarter" idx="11" hasCustomPrompt="1"/>
            <p:custDataLst>
              <p:tags r:id="rId11"/>
            </p:custDataLst>
          </p:nvPr>
        </p:nvSpPr>
        <p:spPr>
          <a:xfrm>
            <a:off x="5922281" y="3142822"/>
            <a:ext cx="1547031" cy="468000"/>
          </a:xfrm>
        </p:spPr>
        <p:txBody>
          <a:bodyPr vert="horz" lIns="90000" tIns="46800" rIns="90000" bIns="46800" anchor="ctr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2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3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" y="1398856"/>
            <a:ext cx="12186960" cy="4060288"/>
          </a:xfrm>
          <a:prstGeom prst="rect">
            <a:avLst/>
          </a:prstGeom>
        </p:spPr>
      </p:pic>
      <p:sp>
        <p:nvSpPr>
          <p:cNvPr id="16" name="Freeform 5"/>
          <p:cNvSpPr/>
          <p:nvPr>
            <p:custDataLst>
              <p:tags r:id="rId4"/>
            </p:custDataLst>
          </p:nvPr>
        </p:nvSpPr>
        <p:spPr bwMode="auto">
          <a:xfrm>
            <a:off x="1837532" y="1618457"/>
            <a:ext cx="8515350" cy="3498850"/>
          </a:xfrm>
          <a:custGeom>
            <a:avLst/>
            <a:gdLst>
              <a:gd name="T0" fmla="*/ 0 w 5364"/>
              <a:gd name="T1" fmla="*/ 0 h 2204"/>
              <a:gd name="T2" fmla="*/ 1055 w 5364"/>
              <a:gd name="T3" fmla="*/ 2204 h 2204"/>
              <a:gd name="T4" fmla="*/ 5364 w 5364"/>
              <a:gd name="T5" fmla="*/ 2204 h 2204"/>
              <a:gd name="T6" fmla="*/ 4309 w 5364"/>
              <a:gd name="T7" fmla="*/ 0 h 2204"/>
              <a:gd name="T8" fmla="*/ 0 w 5364"/>
              <a:gd name="T9" fmla="*/ 0 h 2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64" h="2204">
                <a:moveTo>
                  <a:pt x="0" y="0"/>
                </a:moveTo>
                <a:lnTo>
                  <a:pt x="1055" y="2204"/>
                </a:lnTo>
                <a:lnTo>
                  <a:pt x="5364" y="2204"/>
                </a:lnTo>
                <a:lnTo>
                  <a:pt x="430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任意多边形: 形状 17"/>
          <p:cNvSpPr/>
          <p:nvPr>
            <p:custDataLst>
              <p:tags r:id="rId5"/>
            </p:custDataLst>
          </p:nvPr>
        </p:nvSpPr>
        <p:spPr bwMode="auto">
          <a:xfrm>
            <a:off x="9451995" y="4667270"/>
            <a:ext cx="2740005" cy="1377912"/>
          </a:xfrm>
          <a:custGeom>
            <a:avLst/>
            <a:gdLst>
              <a:gd name="connsiteX0" fmla="*/ 0 w 2740005"/>
              <a:gd name="connsiteY0" fmla="*/ 0 h 1377912"/>
              <a:gd name="connsiteX1" fmla="*/ 2740005 w 2740005"/>
              <a:gd name="connsiteY1" fmla="*/ 0 h 1377912"/>
              <a:gd name="connsiteX2" fmla="*/ 2740005 w 2740005"/>
              <a:gd name="connsiteY2" fmla="*/ 1377912 h 1377912"/>
              <a:gd name="connsiteX3" fmla="*/ 658144 w 2740005"/>
              <a:gd name="connsiteY3" fmla="*/ 1377912 h 1377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0005" h="1377912">
                <a:moveTo>
                  <a:pt x="0" y="0"/>
                </a:moveTo>
                <a:lnTo>
                  <a:pt x="2740005" y="0"/>
                </a:lnTo>
                <a:lnTo>
                  <a:pt x="2740005" y="1377912"/>
                </a:lnTo>
                <a:lnTo>
                  <a:pt x="658144" y="1377912"/>
                </a:lnTo>
                <a:close/>
              </a:path>
            </a:pathLst>
          </a:custGeom>
          <a:solidFill>
            <a:schemeClr val="accent2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9" name="Freeform 344"/>
          <p:cNvSpPr/>
          <p:nvPr>
            <p:custDataLst>
              <p:tags r:id="rId6"/>
            </p:custDataLst>
          </p:nvPr>
        </p:nvSpPr>
        <p:spPr bwMode="auto">
          <a:xfrm>
            <a:off x="1588" y="4829176"/>
            <a:ext cx="3313113" cy="887413"/>
          </a:xfrm>
          <a:custGeom>
            <a:avLst/>
            <a:gdLst>
              <a:gd name="T0" fmla="*/ 2087 w 2087"/>
              <a:gd name="T1" fmla="*/ 559 h 559"/>
              <a:gd name="T2" fmla="*/ 1819 w 2087"/>
              <a:gd name="T3" fmla="*/ 0 h 559"/>
              <a:gd name="T4" fmla="*/ 0 w 2087"/>
              <a:gd name="T5" fmla="*/ 0 h 559"/>
              <a:gd name="T6" fmla="*/ 0 w 2087"/>
              <a:gd name="T7" fmla="*/ 559 h 559"/>
              <a:gd name="T8" fmla="*/ 2087 w 2087"/>
              <a:gd name="T9" fmla="*/ 55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87" h="559">
                <a:moveTo>
                  <a:pt x="2087" y="559"/>
                </a:moveTo>
                <a:lnTo>
                  <a:pt x="1819" y="0"/>
                </a:lnTo>
                <a:lnTo>
                  <a:pt x="0" y="0"/>
                </a:lnTo>
                <a:lnTo>
                  <a:pt x="0" y="559"/>
                </a:lnTo>
                <a:lnTo>
                  <a:pt x="2087" y="5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346"/>
          <p:cNvSpPr/>
          <p:nvPr>
            <p:custDataLst>
              <p:tags r:id="rId7"/>
            </p:custDataLst>
          </p:nvPr>
        </p:nvSpPr>
        <p:spPr bwMode="auto">
          <a:xfrm>
            <a:off x="0" y="909638"/>
            <a:ext cx="5326063" cy="1417638"/>
          </a:xfrm>
          <a:custGeom>
            <a:avLst/>
            <a:gdLst>
              <a:gd name="T0" fmla="*/ 3355 w 3355"/>
              <a:gd name="T1" fmla="*/ 893 h 893"/>
              <a:gd name="T2" fmla="*/ 0 w 3355"/>
              <a:gd name="T3" fmla="*/ 893 h 893"/>
              <a:gd name="T4" fmla="*/ 0 w 3355"/>
              <a:gd name="T5" fmla="*/ 0 h 893"/>
              <a:gd name="T6" fmla="*/ 2927 w 3355"/>
              <a:gd name="T7" fmla="*/ 0 h 893"/>
              <a:gd name="T8" fmla="*/ 3355 w 3355"/>
              <a:gd name="T9" fmla="*/ 893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55" h="893">
                <a:moveTo>
                  <a:pt x="3355" y="893"/>
                </a:moveTo>
                <a:lnTo>
                  <a:pt x="0" y="893"/>
                </a:lnTo>
                <a:lnTo>
                  <a:pt x="0" y="0"/>
                </a:lnTo>
                <a:lnTo>
                  <a:pt x="2927" y="0"/>
                </a:lnTo>
                <a:lnTo>
                  <a:pt x="3355" y="8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66700" dist="38100" dir="189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3177043" y="2680306"/>
            <a:ext cx="5836328" cy="1417638"/>
          </a:xfrm>
        </p:spPr>
        <p:txBody>
          <a:bodyPr lIns="90000" tIns="46800" rIns="90000" bIns="4680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96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9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20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21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箭头: 五边形 7"/>
          <p:cNvSpPr/>
          <p:nvPr>
            <p:custDataLst>
              <p:tags r:id="rId2"/>
            </p:custDataLst>
          </p:nvPr>
        </p:nvSpPr>
        <p:spPr>
          <a:xfrm flipH="1">
            <a:off x="5604386" y="0"/>
            <a:ext cx="6587613" cy="6858000"/>
          </a:xfrm>
          <a:prstGeom prst="homePlate">
            <a:avLst/>
          </a:prstGeom>
          <a:blipFill dpi="0" rotWithShape="0">
            <a:blip r:embed="rId3"/>
            <a:srcRect/>
            <a:stretch>
              <a:fillRect l="-35169" r="-350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4"/>
            </p:custDataLst>
          </p:nvPr>
        </p:nvSpPr>
        <p:spPr>
          <a:xfrm rot="2685820" flipH="1">
            <a:off x="8409492" y="-1318222"/>
            <a:ext cx="2253114" cy="6404316"/>
          </a:xfrm>
          <a:custGeom>
            <a:avLst/>
            <a:gdLst>
              <a:gd name="connsiteX0" fmla="*/ 561722 w 2253114"/>
              <a:gd name="connsiteY0" fmla="*/ 0 h 6404316"/>
              <a:gd name="connsiteX1" fmla="*/ 0 w 2253114"/>
              <a:gd name="connsiteY1" fmla="*/ 566375 h 6404316"/>
              <a:gd name="connsiteX2" fmla="*/ 0 w 2253114"/>
              <a:gd name="connsiteY2" fmla="*/ 6404316 h 6404316"/>
              <a:gd name="connsiteX3" fmla="*/ 2253114 w 2253114"/>
              <a:gd name="connsiteY3" fmla="*/ 6404316 h 6404316"/>
              <a:gd name="connsiteX4" fmla="*/ 2253114 w 2253114"/>
              <a:gd name="connsiteY4" fmla="*/ 1686840 h 6404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3114" h="6404316">
                <a:moveTo>
                  <a:pt x="561722" y="0"/>
                </a:moveTo>
                <a:lnTo>
                  <a:pt x="0" y="566375"/>
                </a:lnTo>
                <a:lnTo>
                  <a:pt x="0" y="6404316"/>
                </a:lnTo>
                <a:lnTo>
                  <a:pt x="2253114" y="6404316"/>
                </a:lnTo>
                <a:lnTo>
                  <a:pt x="2253114" y="168684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>
            <p:custDataLst>
              <p:tags r:id="rId5"/>
            </p:custDataLst>
          </p:nvPr>
        </p:nvSpPr>
        <p:spPr>
          <a:xfrm rot="19001926">
            <a:off x="8259393" y="1765266"/>
            <a:ext cx="2253114" cy="6520080"/>
          </a:xfrm>
          <a:custGeom>
            <a:avLst/>
            <a:gdLst>
              <a:gd name="connsiteX0" fmla="*/ 2253114 w 2253114"/>
              <a:gd name="connsiteY0" fmla="*/ 0 h 6573506"/>
              <a:gd name="connsiteX1" fmla="*/ 2253113 w 2253114"/>
              <a:gd name="connsiteY1" fmla="*/ 6202365 h 6573506"/>
              <a:gd name="connsiteX2" fmla="*/ 1903352 w 2253114"/>
              <a:gd name="connsiteY2" fmla="*/ 6573506 h 6573506"/>
              <a:gd name="connsiteX3" fmla="*/ 0 w 2253114"/>
              <a:gd name="connsiteY3" fmla="*/ 4779801 h 6573506"/>
              <a:gd name="connsiteX4" fmla="*/ 0 w 2253114"/>
              <a:gd name="connsiteY4" fmla="*/ 0 h 657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3114" h="6573506">
                <a:moveTo>
                  <a:pt x="2253114" y="0"/>
                </a:moveTo>
                <a:lnTo>
                  <a:pt x="2253113" y="6202365"/>
                </a:lnTo>
                <a:lnTo>
                  <a:pt x="1903352" y="6573506"/>
                </a:lnTo>
                <a:lnTo>
                  <a:pt x="0" y="47798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>
            <p:custDataLst>
              <p:tags r:id="rId6"/>
            </p:custDataLst>
          </p:nvPr>
        </p:nvSpPr>
        <p:spPr>
          <a:xfrm flipV="1">
            <a:off x="669925" y="0"/>
            <a:ext cx="2770632" cy="125793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3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4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  <p:custDataLst>
              <p:tags r:id="rId10"/>
            </p:custDataLst>
          </p:nvPr>
        </p:nvSpPr>
        <p:spPr>
          <a:xfrm>
            <a:off x="824007" y="3008897"/>
            <a:ext cx="4780380" cy="558799"/>
          </a:xfrm>
        </p:spPr>
        <p:txBody>
          <a:bodyPr lIns="90000" tIns="46800" rIns="90000" bIns="46800" anchor="t" anchorCtr="0">
            <a:norm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en-US" dirty="0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  <p:custDataLst>
              <p:tags r:id="rId11"/>
            </p:custDataLst>
          </p:nvPr>
        </p:nvSpPr>
        <p:spPr>
          <a:xfrm>
            <a:off x="824006" y="1552894"/>
            <a:ext cx="5357061" cy="1390979"/>
          </a:xfrm>
        </p:spPr>
        <p:txBody>
          <a:bodyPr lIns="90000" tIns="46800" rIns="90000" bIns="46800" anchor="b" anchorCtr="0">
            <a:normAutofit/>
          </a:bodyPr>
          <a:lstStyle>
            <a:lvl1pPr algn="l">
              <a:defRPr sz="4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2" hasCustomPrompt="1"/>
            <p:custDataLst>
              <p:tags r:id="rId12"/>
            </p:custDataLst>
          </p:nvPr>
        </p:nvSpPr>
        <p:spPr>
          <a:xfrm>
            <a:off x="824007" y="3987799"/>
            <a:ext cx="2284953" cy="403332"/>
          </a:xfrm>
          <a:solidFill>
            <a:schemeClr val="accent1"/>
          </a:solidFill>
        </p:spPr>
        <p:txBody>
          <a:bodyPr vert="horz" lIns="90000" rIns="90000" anchor="ctr">
            <a:normAutofit/>
          </a:bodyPr>
          <a:lstStyle>
            <a:lvl1pPr marL="0" indent="0" algn="l">
              <a:buNone/>
              <a:defRPr sz="18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>
                <a:sym typeface="+mn-ea"/>
              </a:rPr>
              <a:t>单击编辑文本</a:t>
            </a:r>
            <a:endParaRPr lang="en-US" altLang="zh-CN" dirty="0"/>
          </a:p>
        </p:txBody>
      </p:sp>
      <p:sp>
        <p:nvSpPr>
          <p:cNvPr id="11" name="文本占位符 13"/>
          <p:cNvSpPr>
            <a:spLocks noGrp="1"/>
          </p:cNvSpPr>
          <p:nvPr>
            <p:ph type="body" sz="quarter" idx="11" hasCustomPrompt="1"/>
            <p:custDataLst>
              <p:tags r:id="rId13"/>
            </p:custDataLst>
          </p:nvPr>
        </p:nvSpPr>
        <p:spPr>
          <a:xfrm>
            <a:off x="824004" y="4456154"/>
            <a:ext cx="2286000" cy="403200"/>
          </a:xfrm>
        </p:spPr>
        <p:txBody>
          <a:bodyPr vert="horz" lIns="90000" rIns="90000" anchor="ctr">
            <a:normAutofit/>
          </a:bodyPr>
          <a:lstStyle>
            <a:lvl1pPr marL="0" indent="0" algn="l">
              <a:buNone/>
              <a:defRPr sz="18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>
                <a:sym typeface="+mn-ea"/>
              </a:rPr>
              <a:t>单击编辑文本</a:t>
            </a:r>
            <a:endParaRPr lang="en-US" altLang="zh-C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等腰三角形 12"/>
          <p:cNvSpPr/>
          <p:nvPr>
            <p:custDataLst>
              <p:tags r:id="rId2"/>
            </p:custDataLst>
          </p:nvPr>
        </p:nvSpPr>
        <p:spPr>
          <a:xfrm flipV="1">
            <a:off x="0" y="-3"/>
            <a:ext cx="1427099" cy="64793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>
            <p:custDataLst>
              <p:tags r:id="rId3"/>
            </p:custDataLst>
          </p:nvPr>
        </p:nvSpPr>
        <p:spPr>
          <a:xfrm rot="2685820" flipH="1">
            <a:off x="8409492" y="-1318222"/>
            <a:ext cx="2253114" cy="6404316"/>
          </a:xfrm>
          <a:custGeom>
            <a:avLst/>
            <a:gdLst>
              <a:gd name="connsiteX0" fmla="*/ 561722 w 2253114"/>
              <a:gd name="connsiteY0" fmla="*/ 0 h 6404316"/>
              <a:gd name="connsiteX1" fmla="*/ 0 w 2253114"/>
              <a:gd name="connsiteY1" fmla="*/ 566375 h 6404316"/>
              <a:gd name="connsiteX2" fmla="*/ 0 w 2253114"/>
              <a:gd name="connsiteY2" fmla="*/ 6404316 h 6404316"/>
              <a:gd name="connsiteX3" fmla="*/ 2253114 w 2253114"/>
              <a:gd name="connsiteY3" fmla="*/ 6404316 h 6404316"/>
              <a:gd name="connsiteX4" fmla="*/ 2253114 w 2253114"/>
              <a:gd name="connsiteY4" fmla="*/ 1686840 h 6404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3114" h="6404316">
                <a:moveTo>
                  <a:pt x="561722" y="0"/>
                </a:moveTo>
                <a:lnTo>
                  <a:pt x="0" y="566375"/>
                </a:lnTo>
                <a:lnTo>
                  <a:pt x="0" y="6404316"/>
                </a:lnTo>
                <a:lnTo>
                  <a:pt x="2253114" y="6404316"/>
                </a:lnTo>
                <a:lnTo>
                  <a:pt x="2253114" y="168684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 rot="19001926">
            <a:off x="8259393" y="1765266"/>
            <a:ext cx="2253114" cy="6520080"/>
          </a:xfrm>
          <a:custGeom>
            <a:avLst/>
            <a:gdLst>
              <a:gd name="connsiteX0" fmla="*/ 2253114 w 2253114"/>
              <a:gd name="connsiteY0" fmla="*/ 0 h 6573506"/>
              <a:gd name="connsiteX1" fmla="*/ 2253113 w 2253114"/>
              <a:gd name="connsiteY1" fmla="*/ 6202365 h 6573506"/>
              <a:gd name="connsiteX2" fmla="*/ 1903352 w 2253114"/>
              <a:gd name="connsiteY2" fmla="*/ 6573506 h 6573506"/>
              <a:gd name="connsiteX3" fmla="*/ 0 w 2253114"/>
              <a:gd name="connsiteY3" fmla="*/ 4779801 h 6573506"/>
              <a:gd name="connsiteX4" fmla="*/ 0 w 2253114"/>
              <a:gd name="connsiteY4" fmla="*/ 0 h 657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3114" h="6573506">
                <a:moveTo>
                  <a:pt x="2253114" y="0"/>
                </a:moveTo>
                <a:lnTo>
                  <a:pt x="2253113" y="6202365"/>
                </a:lnTo>
                <a:lnTo>
                  <a:pt x="1903352" y="6573506"/>
                </a:lnTo>
                <a:lnTo>
                  <a:pt x="0" y="47798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669000" y="1353312"/>
            <a:ext cx="1085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824734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69882" y="1463040"/>
            <a:ext cx="10852237" cy="4878375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/>
          <p:cNvSpPr/>
          <p:nvPr>
            <p:custDataLst>
              <p:tags r:id="rId2"/>
            </p:custDataLst>
          </p:nvPr>
        </p:nvSpPr>
        <p:spPr>
          <a:xfrm rot="18914180">
            <a:off x="1510251" y="-1335338"/>
            <a:ext cx="2253114" cy="6404316"/>
          </a:xfrm>
          <a:custGeom>
            <a:avLst/>
            <a:gdLst>
              <a:gd name="connsiteX0" fmla="*/ 561722 w 2253114"/>
              <a:gd name="connsiteY0" fmla="*/ 0 h 6404316"/>
              <a:gd name="connsiteX1" fmla="*/ 0 w 2253114"/>
              <a:gd name="connsiteY1" fmla="*/ 566375 h 6404316"/>
              <a:gd name="connsiteX2" fmla="*/ 0 w 2253114"/>
              <a:gd name="connsiteY2" fmla="*/ 6404316 h 6404316"/>
              <a:gd name="connsiteX3" fmla="*/ 2253114 w 2253114"/>
              <a:gd name="connsiteY3" fmla="*/ 6404316 h 6404316"/>
              <a:gd name="connsiteX4" fmla="*/ 2253114 w 2253114"/>
              <a:gd name="connsiteY4" fmla="*/ 1686840 h 6404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3114" h="6404316">
                <a:moveTo>
                  <a:pt x="561722" y="0"/>
                </a:moveTo>
                <a:lnTo>
                  <a:pt x="0" y="566375"/>
                </a:lnTo>
                <a:lnTo>
                  <a:pt x="0" y="6404316"/>
                </a:lnTo>
                <a:lnTo>
                  <a:pt x="2253114" y="6404316"/>
                </a:lnTo>
                <a:lnTo>
                  <a:pt x="2253114" y="168684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/>
          <p:cNvSpPr/>
          <p:nvPr>
            <p:custDataLst>
              <p:tags r:id="rId3"/>
            </p:custDataLst>
          </p:nvPr>
        </p:nvSpPr>
        <p:spPr>
          <a:xfrm rot="2598074" flipH="1">
            <a:off x="1660350" y="1748150"/>
            <a:ext cx="2253114" cy="6520080"/>
          </a:xfrm>
          <a:custGeom>
            <a:avLst/>
            <a:gdLst>
              <a:gd name="connsiteX0" fmla="*/ 2253114 w 2253114"/>
              <a:gd name="connsiteY0" fmla="*/ 0 h 6573506"/>
              <a:gd name="connsiteX1" fmla="*/ 2253113 w 2253114"/>
              <a:gd name="connsiteY1" fmla="*/ 6202365 h 6573506"/>
              <a:gd name="connsiteX2" fmla="*/ 1903352 w 2253114"/>
              <a:gd name="connsiteY2" fmla="*/ 6573506 h 6573506"/>
              <a:gd name="connsiteX3" fmla="*/ 0 w 2253114"/>
              <a:gd name="connsiteY3" fmla="*/ 4779801 h 6573506"/>
              <a:gd name="connsiteX4" fmla="*/ 0 w 2253114"/>
              <a:gd name="connsiteY4" fmla="*/ 0 h 657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3114" h="6573506">
                <a:moveTo>
                  <a:pt x="2253114" y="0"/>
                </a:moveTo>
                <a:lnTo>
                  <a:pt x="2253113" y="6202365"/>
                </a:lnTo>
                <a:lnTo>
                  <a:pt x="1903352" y="6573506"/>
                </a:lnTo>
                <a:lnTo>
                  <a:pt x="0" y="47798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6096000" y="2424222"/>
            <a:ext cx="5419185" cy="1104900"/>
          </a:xfrm>
        </p:spPr>
        <p:txBody>
          <a:bodyPr lIns="90000" tIns="46800" rIns="90000" bIns="46800" anchor="b">
            <a:normAutofit/>
          </a:bodyPr>
          <a:lstStyle>
            <a:lvl1pPr algn="l">
              <a:defRPr sz="48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charset="-122"/>
              </a:defRPr>
            </a:lvl1pPr>
          </a:lstStyle>
          <a:p>
            <a:r>
              <a:rPr lang="zh-CN" altLang="en-US" dirty="0">
                <a:sym typeface="+mn-ea"/>
              </a:rPr>
              <a:t>单击此处编辑标题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6097116" y="3557697"/>
            <a:ext cx="5419185" cy="1015623"/>
          </a:xfrm>
        </p:spPr>
        <p:txBody>
          <a:bodyPr lIns="90000" tIns="46800" rIns="90000" bIns="4680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2"/>
            </p:custDataLst>
          </p:nvPr>
        </p:nvGrpSpPr>
        <p:grpSpPr>
          <a:xfrm rot="5400000" flipV="1">
            <a:off x="724022" y="5546392"/>
            <a:ext cx="749300" cy="857582"/>
            <a:chOff x="10958559" y="887593"/>
            <a:chExt cx="749300" cy="857582"/>
          </a:xfrm>
        </p:grpSpPr>
        <p:sp>
          <p:nvSpPr>
            <p:cNvPr id="15" name="任意多边形: 形状 14"/>
            <p:cNvSpPr/>
            <p:nvPr>
              <p:custDataLst>
                <p:tags r:id="rId3"/>
              </p:custDataLst>
            </p:nvPr>
          </p:nvSpPr>
          <p:spPr bwMode="auto">
            <a:xfrm flipH="1">
              <a:off x="10958559" y="887593"/>
              <a:ext cx="749300" cy="108000"/>
            </a:xfrm>
            <a:custGeom>
              <a:avLst/>
              <a:gdLst>
                <a:gd name="connsiteX0" fmla="*/ 0 w 5326063"/>
                <a:gd name="connsiteY0" fmla="*/ 0 h 1115404"/>
                <a:gd name="connsiteX1" fmla="*/ 4791469 w 5326063"/>
                <a:gd name="connsiteY1" fmla="*/ 0 h 1115404"/>
                <a:gd name="connsiteX2" fmla="*/ 5326063 w 5326063"/>
                <a:gd name="connsiteY2" fmla="*/ 1115404 h 1115404"/>
                <a:gd name="connsiteX3" fmla="*/ 0 w 5326063"/>
                <a:gd name="connsiteY3" fmla="*/ 1115404 h 111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26063" h="1115404">
                  <a:moveTo>
                    <a:pt x="0" y="0"/>
                  </a:moveTo>
                  <a:lnTo>
                    <a:pt x="4791469" y="0"/>
                  </a:lnTo>
                  <a:lnTo>
                    <a:pt x="5326063" y="1115404"/>
                  </a:lnTo>
                  <a:lnTo>
                    <a:pt x="0" y="11154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/>
            </a:p>
          </p:txBody>
        </p:sp>
        <p:sp>
          <p:nvSpPr>
            <p:cNvPr id="16" name="任意多边形: 形状 15"/>
            <p:cNvSpPr/>
            <p:nvPr>
              <p:custDataLst>
                <p:tags r:id="rId4"/>
              </p:custDataLst>
            </p:nvPr>
          </p:nvSpPr>
          <p:spPr bwMode="auto">
            <a:xfrm rot="16200000" flipH="1">
              <a:off x="11278931" y="1316525"/>
              <a:ext cx="749300" cy="108000"/>
            </a:xfrm>
            <a:custGeom>
              <a:avLst/>
              <a:gdLst>
                <a:gd name="connsiteX0" fmla="*/ 0 w 5326063"/>
                <a:gd name="connsiteY0" fmla="*/ 0 h 1115404"/>
                <a:gd name="connsiteX1" fmla="*/ 4791469 w 5326063"/>
                <a:gd name="connsiteY1" fmla="*/ 0 h 1115404"/>
                <a:gd name="connsiteX2" fmla="*/ 5326063 w 5326063"/>
                <a:gd name="connsiteY2" fmla="*/ 1115404 h 1115404"/>
                <a:gd name="connsiteX3" fmla="*/ 0 w 5326063"/>
                <a:gd name="connsiteY3" fmla="*/ 1115404 h 111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26063" h="1115404">
                  <a:moveTo>
                    <a:pt x="0" y="0"/>
                  </a:moveTo>
                  <a:lnTo>
                    <a:pt x="4791469" y="0"/>
                  </a:lnTo>
                  <a:lnTo>
                    <a:pt x="5326063" y="1115404"/>
                  </a:lnTo>
                  <a:lnTo>
                    <a:pt x="0" y="11154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/>
            </a:p>
          </p:txBody>
        </p:sp>
      </p:grpSp>
      <p:sp>
        <p:nvSpPr>
          <p:cNvPr id="8" name="任意多边形: 形状 7"/>
          <p:cNvSpPr/>
          <p:nvPr>
            <p:custDataLst>
              <p:tags r:id="rId5"/>
            </p:custDataLst>
          </p:nvPr>
        </p:nvSpPr>
        <p:spPr bwMode="auto">
          <a:xfrm flipH="1">
            <a:off x="9867900" y="6380489"/>
            <a:ext cx="2324100" cy="477511"/>
          </a:xfrm>
          <a:custGeom>
            <a:avLst/>
            <a:gdLst>
              <a:gd name="connsiteX0" fmla="*/ 0 w 3113775"/>
              <a:gd name="connsiteY0" fmla="*/ 0 h 639758"/>
              <a:gd name="connsiteX1" fmla="*/ 2807057 w 3113775"/>
              <a:gd name="connsiteY1" fmla="*/ 0 h 639758"/>
              <a:gd name="connsiteX2" fmla="*/ 3113775 w 3113775"/>
              <a:gd name="connsiteY2" fmla="*/ 639758 h 639758"/>
              <a:gd name="connsiteX3" fmla="*/ 0 w 3113775"/>
              <a:gd name="connsiteY3" fmla="*/ 639758 h 639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13775" h="639758">
                <a:moveTo>
                  <a:pt x="0" y="0"/>
                </a:moveTo>
                <a:lnTo>
                  <a:pt x="2807057" y="0"/>
                </a:lnTo>
                <a:lnTo>
                  <a:pt x="3113775" y="639758"/>
                </a:lnTo>
                <a:lnTo>
                  <a:pt x="0" y="63975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11"/>
            </p:custDataLst>
          </p:nvPr>
        </p:nvSpPr>
        <p:spPr>
          <a:xfrm>
            <a:off x="779729" y="330167"/>
            <a:ext cx="412029" cy="725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>
            <p:custDataLst>
              <p:tags r:id="rId12"/>
            </p:custDataLst>
          </p:nvPr>
        </p:nvSpPr>
        <p:spPr>
          <a:xfrm>
            <a:off x="1232166" y="330167"/>
            <a:ext cx="412029" cy="725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>
            <p:custDataLst>
              <p:tags r:id="rId13"/>
            </p:custDataLst>
          </p:nvPr>
        </p:nvGrpSpPr>
        <p:grpSpPr>
          <a:xfrm>
            <a:off x="10897850" y="702206"/>
            <a:ext cx="749300" cy="857582"/>
            <a:chOff x="10958559" y="887593"/>
            <a:chExt cx="749300" cy="857582"/>
          </a:xfrm>
        </p:grpSpPr>
        <p:sp>
          <p:nvSpPr>
            <p:cNvPr id="9" name="任意多边形: 形状 8"/>
            <p:cNvSpPr/>
            <p:nvPr>
              <p:custDataLst>
                <p:tags r:id="rId14"/>
              </p:custDataLst>
            </p:nvPr>
          </p:nvSpPr>
          <p:spPr bwMode="auto">
            <a:xfrm flipH="1">
              <a:off x="10958559" y="887593"/>
              <a:ext cx="749300" cy="108000"/>
            </a:xfrm>
            <a:custGeom>
              <a:avLst/>
              <a:gdLst>
                <a:gd name="connsiteX0" fmla="*/ 0 w 5326063"/>
                <a:gd name="connsiteY0" fmla="*/ 0 h 1115404"/>
                <a:gd name="connsiteX1" fmla="*/ 4791469 w 5326063"/>
                <a:gd name="connsiteY1" fmla="*/ 0 h 1115404"/>
                <a:gd name="connsiteX2" fmla="*/ 5326063 w 5326063"/>
                <a:gd name="connsiteY2" fmla="*/ 1115404 h 1115404"/>
                <a:gd name="connsiteX3" fmla="*/ 0 w 5326063"/>
                <a:gd name="connsiteY3" fmla="*/ 1115404 h 111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26063" h="1115404">
                  <a:moveTo>
                    <a:pt x="0" y="0"/>
                  </a:moveTo>
                  <a:lnTo>
                    <a:pt x="4791469" y="0"/>
                  </a:lnTo>
                  <a:lnTo>
                    <a:pt x="5326063" y="1115404"/>
                  </a:lnTo>
                  <a:lnTo>
                    <a:pt x="0" y="11154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/>
            </a:p>
          </p:txBody>
        </p:sp>
        <p:sp>
          <p:nvSpPr>
            <p:cNvPr id="12" name="任意多边形: 形状 11"/>
            <p:cNvSpPr/>
            <p:nvPr>
              <p:custDataLst>
                <p:tags r:id="rId15"/>
              </p:custDataLst>
            </p:nvPr>
          </p:nvSpPr>
          <p:spPr bwMode="auto">
            <a:xfrm rot="16200000" flipH="1">
              <a:off x="11278931" y="1316525"/>
              <a:ext cx="749300" cy="108000"/>
            </a:xfrm>
            <a:custGeom>
              <a:avLst/>
              <a:gdLst>
                <a:gd name="connsiteX0" fmla="*/ 0 w 5326063"/>
                <a:gd name="connsiteY0" fmla="*/ 0 h 1115404"/>
                <a:gd name="connsiteX1" fmla="*/ 4791469 w 5326063"/>
                <a:gd name="connsiteY1" fmla="*/ 0 h 1115404"/>
                <a:gd name="connsiteX2" fmla="*/ 5326063 w 5326063"/>
                <a:gd name="connsiteY2" fmla="*/ 1115404 h 1115404"/>
                <a:gd name="connsiteX3" fmla="*/ 0 w 5326063"/>
                <a:gd name="connsiteY3" fmla="*/ 1115404 h 111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26063" h="1115404">
                  <a:moveTo>
                    <a:pt x="0" y="0"/>
                  </a:moveTo>
                  <a:lnTo>
                    <a:pt x="4791469" y="0"/>
                  </a:lnTo>
                  <a:lnTo>
                    <a:pt x="5326063" y="1115404"/>
                  </a:lnTo>
                  <a:lnTo>
                    <a:pt x="0" y="11154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/>
          <p:nvPr>
            <p:custDataLst>
              <p:tags r:id="rId2"/>
            </p:custDataLst>
          </p:nvPr>
        </p:nvSpPr>
        <p:spPr>
          <a:xfrm>
            <a:off x="0" y="9590"/>
            <a:ext cx="6210243" cy="6858000"/>
          </a:xfrm>
          <a:custGeom>
            <a:avLst/>
            <a:gdLst>
              <a:gd name="connsiteX0" fmla="*/ 0 w 6210243"/>
              <a:gd name="connsiteY0" fmla="*/ 0 h 6858000"/>
              <a:gd name="connsiteX1" fmla="*/ 2916437 w 6210243"/>
              <a:gd name="connsiteY1" fmla="*/ 0 h 6858000"/>
              <a:gd name="connsiteX2" fmla="*/ 6210243 w 6210243"/>
              <a:gd name="connsiteY2" fmla="*/ 3429000 h 6858000"/>
              <a:gd name="connsiteX3" fmla="*/ 2916437 w 6210243"/>
              <a:gd name="connsiteY3" fmla="*/ 6858000 h 6858000"/>
              <a:gd name="connsiteX4" fmla="*/ 0 w 6210243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10243" h="6858000">
                <a:moveTo>
                  <a:pt x="0" y="0"/>
                </a:moveTo>
                <a:lnTo>
                  <a:pt x="2916437" y="0"/>
                </a:lnTo>
                <a:lnTo>
                  <a:pt x="6210243" y="3429000"/>
                </a:lnTo>
                <a:lnTo>
                  <a:pt x="2916437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3"/>
            <a:srcRect/>
            <a:stretch>
              <a:fillRect l="-35169" r="-350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任意多边形: 形状 11"/>
          <p:cNvSpPr/>
          <p:nvPr>
            <p:custDataLst>
              <p:tags r:id="rId4"/>
            </p:custDataLst>
          </p:nvPr>
        </p:nvSpPr>
        <p:spPr>
          <a:xfrm rot="18914180">
            <a:off x="1245850" y="-1080785"/>
            <a:ext cx="2253114" cy="6137833"/>
          </a:xfrm>
          <a:custGeom>
            <a:avLst/>
            <a:gdLst>
              <a:gd name="connsiteX0" fmla="*/ 828924 w 2253114"/>
              <a:gd name="connsiteY0" fmla="*/ 0 h 6137833"/>
              <a:gd name="connsiteX1" fmla="*/ 2253114 w 2253114"/>
              <a:gd name="connsiteY1" fmla="*/ 1420357 h 6137833"/>
              <a:gd name="connsiteX2" fmla="*/ 2253114 w 2253114"/>
              <a:gd name="connsiteY2" fmla="*/ 6137833 h 6137833"/>
              <a:gd name="connsiteX3" fmla="*/ 0 w 2253114"/>
              <a:gd name="connsiteY3" fmla="*/ 6137833 h 6137833"/>
              <a:gd name="connsiteX4" fmla="*/ 0 w 2253114"/>
              <a:gd name="connsiteY4" fmla="*/ 835791 h 613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3114" h="6137833">
                <a:moveTo>
                  <a:pt x="828924" y="0"/>
                </a:moveTo>
                <a:lnTo>
                  <a:pt x="2253114" y="1420357"/>
                </a:lnTo>
                <a:lnTo>
                  <a:pt x="2253114" y="6137833"/>
                </a:lnTo>
                <a:lnTo>
                  <a:pt x="0" y="6137833"/>
                </a:lnTo>
                <a:lnTo>
                  <a:pt x="0" y="83579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 rot="2598074" flipH="1">
            <a:off x="1389346" y="1797288"/>
            <a:ext cx="2253114" cy="6265720"/>
          </a:xfrm>
          <a:custGeom>
            <a:avLst/>
            <a:gdLst>
              <a:gd name="connsiteX0" fmla="*/ 2253114 w 2253114"/>
              <a:gd name="connsiteY0" fmla="*/ 0 h 6265720"/>
              <a:gd name="connsiteX1" fmla="*/ 0 w 2253114"/>
              <a:gd name="connsiteY1" fmla="*/ 0 h 6265720"/>
              <a:gd name="connsiteX2" fmla="*/ 0 w 2253114"/>
              <a:gd name="connsiteY2" fmla="*/ 4740954 h 6265720"/>
              <a:gd name="connsiteX3" fmla="*/ 1631232 w 2253114"/>
              <a:gd name="connsiteY3" fmla="*/ 6265720 h 6265720"/>
              <a:gd name="connsiteX4" fmla="*/ 2253113 w 2253114"/>
              <a:gd name="connsiteY4" fmla="*/ 5605824 h 6265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3114" h="6265720">
                <a:moveTo>
                  <a:pt x="2253114" y="0"/>
                </a:moveTo>
                <a:lnTo>
                  <a:pt x="0" y="0"/>
                </a:lnTo>
                <a:lnTo>
                  <a:pt x="0" y="4740954"/>
                </a:lnTo>
                <a:lnTo>
                  <a:pt x="1631232" y="6265720"/>
                </a:lnTo>
                <a:lnTo>
                  <a:pt x="2253113" y="560582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  <p:custDataLst>
              <p:tags r:id="rId9"/>
            </p:custDataLst>
          </p:nvPr>
        </p:nvSpPr>
        <p:spPr>
          <a:xfrm>
            <a:off x="6342062" y="2618246"/>
            <a:ext cx="5178426" cy="1621509"/>
          </a:xfrm>
        </p:spPr>
        <p:txBody>
          <a:bodyPr lIns="90000" tIns="46800" rIns="90000" bIns="46800" anchor="b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8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charset="-122"/>
              </a:defRPr>
            </a:lvl1pPr>
          </a:lstStyle>
          <a:p>
            <a:r>
              <a:rPr lang="zh-CN" altLang="en-US" dirty="0">
                <a:sym typeface="+mn-ea"/>
              </a:rPr>
              <a:t>编辑标题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F49D-A952-4881-B810-C661B12FE9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C654-3B42-4FA5-90FC-D908D83EC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F49D-A952-4881-B810-C661B12FE9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C654-3B42-4FA5-90FC-D908D83EC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F49D-A952-4881-B810-C661B12FE9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C654-3B42-4FA5-90FC-D908D83EC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F49D-A952-4881-B810-C661B12FE9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C654-3B42-4FA5-90FC-D908D83EC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F49D-A952-4881-B810-C661B12FE9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C654-3B42-4FA5-90FC-D908D83EC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F49D-A952-4881-B810-C661B12FE9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C654-3B42-4FA5-90FC-D908D83EC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F49D-A952-4881-B810-C661B12FE9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C654-3B42-4FA5-90FC-D908D83EC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AutoShape 33"/>
          <p:cNvSpPr>
            <a:spLocks noChangeAspect="1" noChangeArrowheads="1" noTextEdit="1"/>
          </p:cNvSpPr>
          <p:nvPr>
            <p:custDataLst>
              <p:tags r:id="rId2"/>
            </p:custDataLst>
          </p:nvPr>
        </p:nvSpPr>
        <p:spPr bwMode="auto">
          <a:xfrm>
            <a:off x="-1343025" y="2547938"/>
            <a:ext cx="4381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14"/>
          <p:cNvSpPr/>
          <p:nvPr>
            <p:custDataLst>
              <p:tags r:id="rId3"/>
            </p:custDataLst>
          </p:nvPr>
        </p:nvSpPr>
        <p:spPr bwMode="auto">
          <a:xfrm>
            <a:off x="2373313" y="2362994"/>
            <a:ext cx="9818688" cy="2132013"/>
          </a:xfrm>
          <a:custGeom>
            <a:avLst/>
            <a:gdLst>
              <a:gd name="T0" fmla="*/ 6185 w 6185"/>
              <a:gd name="T1" fmla="*/ 0 h 1343"/>
              <a:gd name="T2" fmla="*/ 0 w 6185"/>
              <a:gd name="T3" fmla="*/ 0 h 1343"/>
              <a:gd name="T4" fmla="*/ 946 w 6185"/>
              <a:gd name="T5" fmla="*/ 1343 h 1343"/>
              <a:gd name="T6" fmla="*/ 6185 w 6185"/>
              <a:gd name="T7" fmla="*/ 1343 h 1343"/>
              <a:gd name="T8" fmla="*/ 6185 w 6185"/>
              <a:gd name="T9" fmla="*/ 0 h 1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85" h="1343">
                <a:moveTo>
                  <a:pt x="6185" y="0"/>
                </a:moveTo>
                <a:lnTo>
                  <a:pt x="0" y="0"/>
                </a:lnTo>
                <a:lnTo>
                  <a:pt x="946" y="1343"/>
                </a:lnTo>
                <a:lnTo>
                  <a:pt x="6185" y="1343"/>
                </a:lnTo>
                <a:lnTo>
                  <a:pt x="618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5"/>
          <p:cNvSpPr/>
          <p:nvPr>
            <p:custDataLst>
              <p:tags r:id="rId4"/>
            </p:custDataLst>
          </p:nvPr>
        </p:nvSpPr>
        <p:spPr bwMode="auto">
          <a:xfrm>
            <a:off x="0" y="1586931"/>
            <a:ext cx="4384675" cy="2009775"/>
          </a:xfrm>
          <a:custGeom>
            <a:avLst/>
            <a:gdLst>
              <a:gd name="T0" fmla="*/ 0 w 2762"/>
              <a:gd name="T1" fmla="*/ 0 h 1266"/>
              <a:gd name="T2" fmla="*/ 1869 w 2762"/>
              <a:gd name="T3" fmla="*/ 0 h 1266"/>
              <a:gd name="T4" fmla="*/ 2762 w 2762"/>
              <a:gd name="T5" fmla="*/ 1266 h 1266"/>
              <a:gd name="T6" fmla="*/ 892 w 2762"/>
              <a:gd name="T7" fmla="*/ 1266 h 1266"/>
              <a:gd name="T8" fmla="*/ 0 w 2762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62" h="1266">
                <a:moveTo>
                  <a:pt x="0" y="0"/>
                </a:moveTo>
                <a:lnTo>
                  <a:pt x="1869" y="0"/>
                </a:lnTo>
                <a:lnTo>
                  <a:pt x="2762" y="1266"/>
                </a:lnTo>
                <a:lnTo>
                  <a:pt x="892" y="126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4573270" y="2397760"/>
            <a:ext cx="5871845" cy="1263650"/>
          </a:xfrm>
        </p:spPr>
        <p:txBody>
          <a:bodyPr lIns="90000" tIns="46800" rIns="90000" bIns="46800" anchor="b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4573270" y="3725545"/>
            <a:ext cx="5871845" cy="698500"/>
          </a:xfrm>
        </p:spPr>
        <p:txBody>
          <a:bodyPr lIns="90000" tIns="46800" rIns="90000" bIns="4680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F49D-A952-4881-B810-C661B12FE9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C654-3B42-4FA5-90FC-D908D83EC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F49D-A952-4881-B810-C661B12FE9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C654-3B42-4FA5-90FC-D908D83EC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B439-3C0F-41C9-9C52-026E147E91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33B32-1DF0-4309-A82A-CD1A3E08FD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85.xml"/><Relationship Id="rId16" Type="http://schemas.openxmlformats.org/officeDocument/2006/relationships/tags" Target="../tags/tag84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61.xml"/><Relationship Id="rId16" Type="http://schemas.openxmlformats.org/officeDocument/2006/relationships/tags" Target="../tags/tag160.xml"/><Relationship Id="rId15" Type="http://schemas.openxmlformats.org/officeDocument/2006/relationships/tags" Target="../tags/tag159.xml"/><Relationship Id="rId14" Type="http://schemas.openxmlformats.org/officeDocument/2006/relationships/tags" Target="../tags/tag158.xml"/><Relationship Id="rId13" Type="http://schemas.openxmlformats.org/officeDocument/2006/relationships/tags" Target="../tags/tag157.xml"/><Relationship Id="rId12" Type="http://schemas.openxmlformats.org/officeDocument/2006/relationships/tags" Target="../tags/tag156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4" Type="http://schemas.openxmlformats.org/officeDocument/2006/relationships/theme" Target="../theme/theme3.xml"/><Relationship Id="rId13" Type="http://schemas.openxmlformats.org/officeDocument/2006/relationships/tags" Target="../tags/tag164.xml"/><Relationship Id="rId12" Type="http://schemas.openxmlformats.org/officeDocument/2006/relationships/tags" Target="../tags/tag163.xml"/><Relationship Id="rId11" Type="http://schemas.openxmlformats.org/officeDocument/2006/relationships/tags" Target="../tags/tag162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0.xml"/><Relationship Id="rId7" Type="http://schemas.openxmlformats.org/officeDocument/2006/relationships/slideLayout" Target="../slideLayouts/slideLayout39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5" Type="http://schemas.openxmlformats.org/officeDocument/2006/relationships/theme" Target="../theme/theme4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661850" y="1"/>
            <a:ext cx="10859590" cy="1027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653143" y="1123406"/>
            <a:ext cx="10868297" cy="5024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53143" y="6244047"/>
            <a:ext cx="2760617" cy="243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235338"/>
            <a:ext cx="4114800" cy="2525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69531" y="6244047"/>
            <a:ext cx="2743199" cy="243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5C654-3B42-4FA5-90FC-D908D83ECD6B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925" y="1"/>
            <a:ext cx="10850563" cy="10287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925" y="1178169"/>
            <a:ext cx="10850563" cy="4998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69925" y="6303979"/>
            <a:ext cx="2911475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03979"/>
            <a:ext cx="4114800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03979"/>
            <a:ext cx="2909888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P</a:t>
            </a:r>
            <a:fld id="{74B33B32-1DF0-4309-A82A-CD1A3E08FDAF}" type="slidenum">
              <a:rPr lang="zh-CN" altLang="en-US" dirty="0" smtClean="0"/>
            </a:fld>
            <a:endParaRPr lang="zh-CN" altLang="en-US" dirty="0"/>
          </a:p>
        </p:txBody>
      </p:sp>
      <p:sp>
        <p:nvSpPr>
          <p:cNvPr id="8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68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67.xml"/><Relationship Id="rId8" Type="http://schemas.openxmlformats.org/officeDocument/2006/relationships/image" Target="../media/image5.png"/><Relationship Id="rId7" Type="http://schemas.openxmlformats.org/officeDocument/2006/relationships/tags" Target="../tags/tag266.xml"/><Relationship Id="rId6" Type="http://schemas.openxmlformats.org/officeDocument/2006/relationships/image" Target="../media/image3.jpeg"/><Relationship Id="rId5" Type="http://schemas.openxmlformats.org/officeDocument/2006/relationships/tags" Target="../tags/tag265.xml"/><Relationship Id="rId4" Type="http://schemas.openxmlformats.org/officeDocument/2006/relationships/image" Target="../media/image4.jpeg"/><Relationship Id="rId3" Type="http://schemas.openxmlformats.org/officeDocument/2006/relationships/tags" Target="../tags/tag264.xml"/><Relationship Id="rId2" Type="http://schemas.openxmlformats.org/officeDocument/2006/relationships/tags" Target="../tags/tag263.xml"/><Relationship Id="rId15" Type="http://schemas.openxmlformats.org/officeDocument/2006/relationships/notesSlide" Target="../notesSlides/notesSlide6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269.xml"/><Relationship Id="rId12" Type="http://schemas.openxmlformats.org/officeDocument/2006/relationships/image" Target="../media/image7.jpeg"/><Relationship Id="rId11" Type="http://schemas.openxmlformats.org/officeDocument/2006/relationships/tags" Target="../tags/tag268.xml"/><Relationship Id="rId10" Type="http://schemas.openxmlformats.org/officeDocument/2006/relationships/image" Target="../media/image6.png"/><Relationship Id="rId1" Type="http://schemas.openxmlformats.org/officeDocument/2006/relationships/tags" Target="../tags/tag26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71.xml"/><Relationship Id="rId1" Type="http://schemas.openxmlformats.org/officeDocument/2006/relationships/tags" Target="../tags/tag270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80.xml"/><Relationship Id="rId8" Type="http://schemas.openxmlformats.org/officeDocument/2006/relationships/tags" Target="../tags/tag279.xml"/><Relationship Id="rId7" Type="http://schemas.openxmlformats.org/officeDocument/2006/relationships/tags" Target="../tags/tag278.xml"/><Relationship Id="rId6" Type="http://schemas.openxmlformats.org/officeDocument/2006/relationships/tags" Target="../tags/tag277.xml"/><Relationship Id="rId5" Type="http://schemas.openxmlformats.org/officeDocument/2006/relationships/tags" Target="../tags/tag276.xml"/><Relationship Id="rId4" Type="http://schemas.openxmlformats.org/officeDocument/2006/relationships/tags" Target="../tags/tag275.xml"/><Relationship Id="rId38" Type="http://schemas.openxmlformats.org/officeDocument/2006/relationships/notesSlide" Target="../notesSlides/notesSlide7.xml"/><Relationship Id="rId37" Type="http://schemas.openxmlformats.org/officeDocument/2006/relationships/slideLayout" Target="../slideLayouts/slideLayout7.xml"/><Relationship Id="rId36" Type="http://schemas.openxmlformats.org/officeDocument/2006/relationships/tags" Target="../tags/tag307.xml"/><Relationship Id="rId35" Type="http://schemas.openxmlformats.org/officeDocument/2006/relationships/tags" Target="../tags/tag306.xml"/><Relationship Id="rId34" Type="http://schemas.openxmlformats.org/officeDocument/2006/relationships/tags" Target="../tags/tag305.xml"/><Relationship Id="rId33" Type="http://schemas.openxmlformats.org/officeDocument/2006/relationships/tags" Target="../tags/tag304.xml"/><Relationship Id="rId32" Type="http://schemas.openxmlformats.org/officeDocument/2006/relationships/tags" Target="../tags/tag303.xml"/><Relationship Id="rId31" Type="http://schemas.openxmlformats.org/officeDocument/2006/relationships/tags" Target="../tags/tag302.xml"/><Relationship Id="rId30" Type="http://schemas.openxmlformats.org/officeDocument/2006/relationships/tags" Target="../tags/tag301.xml"/><Relationship Id="rId3" Type="http://schemas.openxmlformats.org/officeDocument/2006/relationships/tags" Target="../tags/tag274.xml"/><Relationship Id="rId29" Type="http://schemas.openxmlformats.org/officeDocument/2006/relationships/tags" Target="../tags/tag300.xml"/><Relationship Id="rId28" Type="http://schemas.openxmlformats.org/officeDocument/2006/relationships/tags" Target="../tags/tag299.xml"/><Relationship Id="rId27" Type="http://schemas.openxmlformats.org/officeDocument/2006/relationships/tags" Target="../tags/tag298.xml"/><Relationship Id="rId26" Type="http://schemas.openxmlformats.org/officeDocument/2006/relationships/tags" Target="../tags/tag297.xml"/><Relationship Id="rId25" Type="http://schemas.openxmlformats.org/officeDocument/2006/relationships/tags" Target="../tags/tag296.xml"/><Relationship Id="rId24" Type="http://schemas.openxmlformats.org/officeDocument/2006/relationships/tags" Target="../tags/tag295.xml"/><Relationship Id="rId23" Type="http://schemas.openxmlformats.org/officeDocument/2006/relationships/tags" Target="../tags/tag294.xml"/><Relationship Id="rId22" Type="http://schemas.openxmlformats.org/officeDocument/2006/relationships/tags" Target="../tags/tag293.xml"/><Relationship Id="rId21" Type="http://schemas.openxmlformats.org/officeDocument/2006/relationships/tags" Target="../tags/tag292.xml"/><Relationship Id="rId20" Type="http://schemas.openxmlformats.org/officeDocument/2006/relationships/tags" Target="../tags/tag291.xml"/><Relationship Id="rId2" Type="http://schemas.openxmlformats.org/officeDocument/2006/relationships/tags" Target="../tags/tag273.xml"/><Relationship Id="rId19" Type="http://schemas.openxmlformats.org/officeDocument/2006/relationships/tags" Target="../tags/tag290.xml"/><Relationship Id="rId18" Type="http://schemas.openxmlformats.org/officeDocument/2006/relationships/tags" Target="../tags/tag289.xml"/><Relationship Id="rId17" Type="http://schemas.openxmlformats.org/officeDocument/2006/relationships/tags" Target="../tags/tag288.xml"/><Relationship Id="rId16" Type="http://schemas.openxmlformats.org/officeDocument/2006/relationships/tags" Target="../tags/tag287.xml"/><Relationship Id="rId15" Type="http://schemas.openxmlformats.org/officeDocument/2006/relationships/tags" Target="../tags/tag286.xml"/><Relationship Id="rId14" Type="http://schemas.openxmlformats.org/officeDocument/2006/relationships/tags" Target="../tags/tag285.xml"/><Relationship Id="rId13" Type="http://schemas.openxmlformats.org/officeDocument/2006/relationships/tags" Target="../tags/tag284.xml"/><Relationship Id="rId12" Type="http://schemas.openxmlformats.org/officeDocument/2006/relationships/tags" Target="../tags/tag283.xml"/><Relationship Id="rId11" Type="http://schemas.openxmlformats.org/officeDocument/2006/relationships/tags" Target="../tags/tag282.xml"/><Relationship Id="rId10" Type="http://schemas.openxmlformats.org/officeDocument/2006/relationships/tags" Target="../tags/tag281.xml"/><Relationship Id="rId1" Type="http://schemas.openxmlformats.org/officeDocument/2006/relationships/tags" Target="../tags/tag272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11.xml"/><Relationship Id="rId4" Type="http://schemas.openxmlformats.org/officeDocument/2006/relationships/tags" Target="../tags/tag310.xml"/><Relationship Id="rId3" Type="http://schemas.openxmlformats.org/officeDocument/2006/relationships/tags" Target="../tags/tag309.xml"/><Relationship Id="rId2" Type="http://schemas.openxmlformats.org/officeDocument/2006/relationships/image" Target="../media/image8.jpeg"/><Relationship Id="rId1" Type="http://schemas.openxmlformats.org/officeDocument/2006/relationships/tags" Target="../tags/tag30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13.xml"/><Relationship Id="rId1" Type="http://schemas.openxmlformats.org/officeDocument/2006/relationships/tags" Target="../tags/tag312.xml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18.xml"/><Relationship Id="rId4" Type="http://schemas.openxmlformats.org/officeDocument/2006/relationships/tags" Target="../tags/tag317.xml"/><Relationship Id="rId3" Type="http://schemas.openxmlformats.org/officeDocument/2006/relationships/tags" Target="../tags/tag316.xml"/><Relationship Id="rId2" Type="http://schemas.openxmlformats.org/officeDocument/2006/relationships/tags" Target="../tags/tag315.xml"/><Relationship Id="rId1" Type="http://schemas.openxmlformats.org/officeDocument/2006/relationships/tags" Target="../tags/tag3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320.xml"/><Relationship Id="rId1" Type="http://schemas.openxmlformats.org/officeDocument/2006/relationships/tags" Target="../tags/tag319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" Type="http://schemas.openxmlformats.org/officeDocument/2006/relationships/tags" Target="../tags/tag169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81.xml"/><Relationship Id="rId8" Type="http://schemas.openxmlformats.org/officeDocument/2006/relationships/tags" Target="../tags/tag180.xml"/><Relationship Id="rId7" Type="http://schemas.openxmlformats.org/officeDocument/2006/relationships/tags" Target="../tags/tag179.xml"/><Relationship Id="rId6" Type="http://schemas.openxmlformats.org/officeDocument/2006/relationships/tags" Target="../tags/tag178.xml"/><Relationship Id="rId5" Type="http://schemas.openxmlformats.org/officeDocument/2006/relationships/tags" Target="../tags/tag177.xml"/><Relationship Id="rId4" Type="http://schemas.openxmlformats.org/officeDocument/2006/relationships/tags" Target="../tags/tag176.xml"/><Relationship Id="rId3" Type="http://schemas.openxmlformats.org/officeDocument/2006/relationships/tags" Target="../tags/tag175.xml"/><Relationship Id="rId2" Type="http://schemas.openxmlformats.org/officeDocument/2006/relationships/tags" Target="../tags/tag174.xml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18.xml"/><Relationship Id="rId16" Type="http://schemas.openxmlformats.org/officeDocument/2006/relationships/tags" Target="../tags/tag188.xml"/><Relationship Id="rId15" Type="http://schemas.openxmlformats.org/officeDocument/2006/relationships/tags" Target="../tags/tag187.xml"/><Relationship Id="rId14" Type="http://schemas.openxmlformats.org/officeDocument/2006/relationships/tags" Target="../tags/tag186.xml"/><Relationship Id="rId13" Type="http://schemas.openxmlformats.org/officeDocument/2006/relationships/tags" Target="../tags/tag185.xml"/><Relationship Id="rId12" Type="http://schemas.openxmlformats.org/officeDocument/2006/relationships/tags" Target="../tags/tag184.xml"/><Relationship Id="rId11" Type="http://schemas.openxmlformats.org/officeDocument/2006/relationships/tags" Target="../tags/tag183.xml"/><Relationship Id="rId10" Type="http://schemas.openxmlformats.org/officeDocument/2006/relationships/tags" Target="../tags/tag182.xml"/><Relationship Id="rId1" Type="http://schemas.openxmlformats.org/officeDocument/2006/relationships/tags" Target="../tags/tag17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jpeg"/><Relationship Id="rId8" Type="http://schemas.openxmlformats.org/officeDocument/2006/relationships/tags" Target="../tags/tag197.xml"/><Relationship Id="rId7" Type="http://schemas.openxmlformats.org/officeDocument/2006/relationships/tags" Target="../tags/tag196.xml"/><Relationship Id="rId6" Type="http://schemas.openxmlformats.org/officeDocument/2006/relationships/tags" Target="../tags/tag195.xml"/><Relationship Id="rId5" Type="http://schemas.openxmlformats.org/officeDocument/2006/relationships/tags" Target="../tags/tag194.xml"/><Relationship Id="rId4" Type="http://schemas.openxmlformats.org/officeDocument/2006/relationships/tags" Target="../tags/tag193.xml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2" Type="http://schemas.openxmlformats.org/officeDocument/2006/relationships/notesSlide" Target="../notesSlides/notesSlide2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198.xml"/><Relationship Id="rId1" Type="http://schemas.openxmlformats.org/officeDocument/2006/relationships/tags" Target="../tags/tag19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00.xml"/><Relationship Id="rId1" Type="http://schemas.openxmlformats.org/officeDocument/2006/relationships/tags" Target="../tags/tag199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09.xml"/><Relationship Id="rId8" Type="http://schemas.openxmlformats.org/officeDocument/2006/relationships/tags" Target="../tags/tag208.xml"/><Relationship Id="rId7" Type="http://schemas.openxmlformats.org/officeDocument/2006/relationships/tags" Target="../tags/tag207.xml"/><Relationship Id="rId6" Type="http://schemas.openxmlformats.org/officeDocument/2006/relationships/tags" Target="../tags/tag206.xml"/><Relationship Id="rId5" Type="http://schemas.openxmlformats.org/officeDocument/2006/relationships/tags" Target="../tags/tag205.xml"/><Relationship Id="rId4" Type="http://schemas.openxmlformats.org/officeDocument/2006/relationships/tags" Target="../tags/tag204.xml"/><Relationship Id="rId3" Type="http://schemas.openxmlformats.org/officeDocument/2006/relationships/tags" Target="../tags/tag203.xml"/><Relationship Id="rId21" Type="http://schemas.openxmlformats.org/officeDocument/2006/relationships/notesSlide" Target="../notesSlides/notesSlide3.xml"/><Relationship Id="rId20" Type="http://schemas.openxmlformats.org/officeDocument/2006/relationships/slideLayout" Target="../slideLayouts/slideLayout7.xml"/><Relationship Id="rId2" Type="http://schemas.openxmlformats.org/officeDocument/2006/relationships/tags" Target="../tags/tag202.xml"/><Relationship Id="rId19" Type="http://schemas.openxmlformats.org/officeDocument/2006/relationships/tags" Target="../tags/tag219.xml"/><Relationship Id="rId18" Type="http://schemas.openxmlformats.org/officeDocument/2006/relationships/tags" Target="../tags/tag218.xml"/><Relationship Id="rId17" Type="http://schemas.openxmlformats.org/officeDocument/2006/relationships/tags" Target="../tags/tag217.xml"/><Relationship Id="rId16" Type="http://schemas.openxmlformats.org/officeDocument/2006/relationships/tags" Target="../tags/tag216.xml"/><Relationship Id="rId15" Type="http://schemas.openxmlformats.org/officeDocument/2006/relationships/tags" Target="../tags/tag215.xml"/><Relationship Id="rId14" Type="http://schemas.openxmlformats.org/officeDocument/2006/relationships/tags" Target="../tags/tag214.xml"/><Relationship Id="rId13" Type="http://schemas.openxmlformats.org/officeDocument/2006/relationships/tags" Target="../tags/tag213.xml"/><Relationship Id="rId12" Type="http://schemas.openxmlformats.org/officeDocument/2006/relationships/tags" Target="../tags/tag212.xml"/><Relationship Id="rId11" Type="http://schemas.openxmlformats.org/officeDocument/2006/relationships/tags" Target="../tags/tag211.xml"/><Relationship Id="rId10" Type="http://schemas.openxmlformats.org/officeDocument/2006/relationships/tags" Target="../tags/tag210.xml"/><Relationship Id="rId1" Type="http://schemas.openxmlformats.org/officeDocument/2006/relationships/tags" Target="../tags/tag20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28.xml"/><Relationship Id="rId8" Type="http://schemas.openxmlformats.org/officeDocument/2006/relationships/tags" Target="../tags/tag227.xml"/><Relationship Id="rId7" Type="http://schemas.openxmlformats.org/officeDocument/2006/relationships/tags" Target="../tags/tag226.xml"/><Relationship Id="rId6" Type="http://schemas.openxmlformats.org/officeDocument/2006/relationships/tags" Target="../tags/tag225.xml"/><Relationship Id="rId5" Type="http://schemas.openxmlformats.org/officeDocument/2006/relationships/tags" Target="../tags/tag224.xml"/><Relationship Id="rId4" Type="http://schemas.openxmlformats.org/officeDocument/2006/relationships/tags" Target="../tags/tag223.xml"/><Relationship Id="rId34" Type="http://schemas.openxmlformats.org/officeDocument/2006/relationships/notesSlide" Target="../notesSlides/notesSlide4.xml"/><Relationship Id="rId33" Type="http://schemas.openxmlformats.org/officeDocument/2006/relationships/slideLayout" Target="../slideLayouts/slideLayout7.xml"/><Relationship Id="rId32" Type="http://schemas.openxmlformats.org/officeDocument/2006/relationships/tags" Target="../tags/tag251.xml"/><Relationship Id="rId31" Type="http://schemas.openxmlformats.org/officeDocument/2006/relationships/tags" Target="../tags/tag250.xml"/><Relationship Id="rId30" Type="http://schemas.openxmlformats.org/officeDocument/2006/relationships/tags" Target="../tags/tag249.xml"/><Relationship Id="rId3" Type="http://schemas.openxmlformats.org/officeDocument/2006/relationships/tags" Target="../tags/tag222.xml"/><Relationship Id="rId29" Type="http://schemas.openxmlformats.org/officeDocument/2006/relationships/tags" Target="../tags/tag248.xml"/><Relationship Id="rId28" Type="http://schemas.openxmlformats.org/officeDocument/2006/relationships/tags" Target="../tags/tag247.xml"/><Relationship Id="rId27" Type="http://schemas.openxmlformats.org/officeDocument/2006/relationships/tags" Target="../tags/tag246.xml"/><Relationship Id="rId26" Type="http://schemas.openxmlformats.org/officeDocument/2006/relationships/tags" Target="../tags/tag245.xml"/><Relationship Id="rId25" Type="http://schemas.openxmlformats.org/officeDocument/2006/relationships/tags" Target="../tags/tag244.xml"/><Relationship Id="rId24" Type="http://schemas.openxmlformats.org/officeDocument/2006/relationships/tags" Target="../tags/tag243.xml"/><Relationship Id="rId23" Type="http://schemas.openxmlformats.org/officeDocument/2006/relationships/tags" Target="../tags/tag242.xml"/><Relationship Id="rId22" Type="http://schemas.openxmlformats.org/officeDocument/2006/relationships/tags" Target="../tags/tag241.xml"/><Relationship Id="rId21" Type="http://schemas.openxmlformats.org/officeDocument/2006/relationships/tags" Target="../tags/tag240.xml"/><Relationship Id="rId20" Type="http://schemas.openxmlformats.org/officeDocument/2006/relationships/tags" Target="../tags/tag239.xml"/><Relationship Id="rId2" Type="http://schemas.openxmlformats.org/officeDocument/2006/relationships/tags" Target="../tags/tag221.xml"/><Relationship Id="rId19" Type="http://schemas.openxmlformats.org/officeDocument/2006/relationships/tags" Target="../tags/tag238.xml"/><Relationship Id="rId18" Type="http://schemas.openxmlformats.org/officeDocument/2006/relationships/tags" Target="../tags/tag237.xml"/><Relationship Id="rId17" Type="http://schemas.openxmlformats.org/officeDocument/2006/relationships/tags" Target="../tags/tag236.xml"/><Relationship Id="rId16" Type="http://schemas.openxmlformats.org/officeDocument/2006/relationships/tags" Target="../tags/tag235.xml"/><Relationship Id="rId15" Type="http://schemas.openxmlformats.org/officeDocument/2006/relationships/tags" Target="../tags/tag234.xml"/><Relationship Id="rId14" Type="http://schemas.openxmlformats.org/officeDocument/2006/relationships/tags" Target="../tags/tag233.xml"/><Relationship Id="rId13" Type="http://schemas.openxmlformats.org/officeDocument/2006/relationships/tags" Target="../tags/tag232.xml"/><Relationship Id="rId12" Type="http://schemas.openxmlformats.org/officeDocument/2006/relationships/tags" Target="../tags/tag231.xml"/><Relationship Id="rId11" Type="http://schemas.openxmlformats.org/officeDocument/2006/relationships/tags" Target="../tags/tag230.xml"/><Relationship Id="rId10" Type="http://schemas.openxmlformats.org/officeDocument/2006/relationships/tags" Target="../tags/tag229.xml"/><Relationship Id="rId1" Type="http://schemas.openxmlformats.org/officeDocument/2006/relationships/tags" Target="../tags/tag220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60.xml"/><Relationship Id="rId8" Type="http://schemas.openxmlformats.org/officeDocument/2006/relationships/tags" Target="../tags/tag259.xml"/><Relationship Id="rId7" Type="http://schemas.openxmlformats.org/officeDocument/2006/relationships/tags" Target="../tags/tag258.xml"/><Relationship Id="rId6" Type="http://schemas.openxmlformats.org/officeDocument/2006/relationships/tags" Target="../tags/tag257.xml"/><Relationship Id="rId5" Type="http://schemas.openxmlformats.org/officeDocument/2006/relationships/tags" Target="../tags/tag256.xml"/><Relationship Id="rId4" Type="http://schemas.openxmlformats.org/officeDocument/2006/relationships/tags" Target="../tags/tag255.xml"/><Relationship Id="rId3" Type="http://schemas.openxmlformats.org/officeDocument/2006/relationships/tags" Target="../tags/tag254.xml"/><Relationship Id="rId2" Type="http://schemas.openxmlformats.org/officeDocument/2006/relationships/tags" Target="../tags/tag253.xml"/><Relationship Id="rId12" Type="http://schemas.openxmlformats.org/officeDocument/2006/relationships/notesSlide" Target="../notesSlides/notesSlide5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261.xml"/><Relationship Id="rId1" Type="http://schemas.openxmlformats.org/officeDocument/2006/relationships/tags" Target="../tags/tag2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zh-CN" altLang="en-US" sz="5400"/>
              <a:t>中国大学生计算机设计大赛</a:t>
            </a:r>
            <a:endParaRPr lang="zh-CN" altLang="en-US" sz="5400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744012" y="1340637"/>
            <a:ext cx="2613356" cy="685127"/>
          </a:xfrm>
          <a:prstGeom prst="rect">
            <a:avLst/>
          </a:prstGeom>
          <a:noFill/>
          <a:ln>
            <a:noFill/>
          </a:ln>
        </p:spPr>
        <p:txBody>
          <a:bodyPr lIns="0" tIns="46800" rIns="90000" bIns="46800" anchor="b" anchorCtr="0">
            <a:noAutofit/>
          </a:bodyPr>
          <a:lstStyle>
            <a:defPPr>
              <a:defRPr lang="zh-CN"/>
            </a:defPPr>
            <a:lvl1pPr>
              <a:buSzPct val="25000"/>
              <a:defRPr sz="3200">
                <a:solidFill>
                  <a:schemeClr val="bg1"/>
                </a:solidFill>
                <a:latin typeface="+mj-lt"/>
                <a:ea typeface="Montserrat" panose="02000505000000020004"/>
                <a:cs typeface="Arial" panose="020B0604020202020204" pitchFamily="34" charset="0"/>
              </a:defRPr>
            </a:lvl1pPr>
          </a:lstStyle>
          <a:p>
            <a:pPr defTabSz="685800" fontAlgn="auto">
              <a:lnSpc>
                <a:spcPct val="130000"/>
              </a:lnSpc>
            </a:pPr>
            <a:r>
              <a:rPr lang="zh-CN" altLang="en-US" sz="3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  <a:sym typeface="+mn-lt"/>
              </a:rPr>
              <a:t>特征选择</a:t>
            </a:r>
            <a:endParaRPr lang="zh-CN" altLang="en-US" sz="37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j-cs"/>
              <a:sym typeface="+mn-lt"/>
            </a:endParaRPr>
          </a:p>
        </p:txBody>
      </p:sp>
      <p:sp>
        <p:nvSpPr>
          <p:cNvPr id="14" name="文本框 17"/>
          <p:cNvSpPr txBox="1"/>
          <p:nvPr>
            <p:custDataLst>
              <p:tags r:id="rId2"/>
            </p:custDataLst>
          </p:nvPr>
        </p:nvSpPr>
        <p:spPr>
          <a:xfrm>
            <a:off x="6762115" y="2386330"/>
            <a:ext cx="4832985" cy="2991485"/>
          </a:xfrm>
          <a:prstGeom prst="rect">
            <a:avLst/>
          </a:prstGeom>
        </p:spPr>
        <p:txBody>
          <a:bodyPr vert="horz" lIns="54000" tIns="46800" rIns="90000" bIns="46800" rtlCol="0">
            <a:normAutofit/>
          </a:bodyPr>
          <a:lstStyle>
            <a:defPPr>
              <a:defRPr lang="zh-CN"/>
            </a:defPPr>
            <a:lvl1pPr indent="0" algn="ctr" defTabSz="913765">
              <a:spcBef>
                <a:spcPct val="20000"/>
              </a:spcBef>
              <a:buFont typeface="Arial" panose="020B0604020202020204" pitchFamily="34" charset="0"/>
              <a:buNone/>
              <a:defRPr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00">
                <a:solidFill>
                  <a:schemeClr val="bg1">
                    <a:lumMod val="65000"/>
                  </a:schemeClr>
                </a:solidFill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100">
                <a:solidFill>
                  <a:schemeClr val="bg1">
                    <a:lumMod val="65000"/>
                  </a:schemeClr>
                </a:solidFill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050">
                <a:solidFill>
                  <a:schemeClr val="bg1">
                    <a:lumMod val="65000"/>
                  </a:schemeClr>
                </a:solidFill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050">
                <a:solidFill>
                  <a:schemeClr val="bg1">
                    <a:lumMod val="65000"/>
                  </a:schemeClr>
                </a:solidFill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pPr algn="l" defTabSz="685800">
              <a:lnSpc>
                <a:spcPct val="130000"/>
              </a:lnSpc>
              <a:spcBef>
                <a:spcPct val="0"/>
              </a:spcBef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	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递归式特征消除，去除不重要的冗余的特征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  <a:p>
            <a:pPr algn="l" defTabSz="685800">
              <a:lnSpc>
                <a:spcPct val="130000"/>
              </a:lnSpc>
              <a:spcBef>
                <a:spcPct val="0"/>
              </a:spcBef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	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皮尔森相关性图谱分析，根据相关性选择特征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  <a:p>
            <a:pPr algn="l" defTabSz="685800">
              <a:lnSpc>
                <a:spcPct val="130000"/>
              </a:lnSpc>
              <a:spcBef>
                <a:spcPct val="0"/>
              </a:spcBef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	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特征重要性分析，排序判定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pic>
        <p:nvPicPr>
          <p:cNvPr id="32" name="图片 3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2428673" y="764120"/>
            <a:ext cx="1735200" cy="2822400"/>
          </a:xfrm>
          <a:custGeom>
            <a:avLst/>
            <a:gdLst>
              <a:gd name="connsiteX0" fmla="*/ 0 w 1735200"/>
              <a:gd name="connsiteY0" fmla="*/ 0 h 2822400"/>
              <a:gd name="connsiteX1" fmla="*/ 1735200 w 1735200"/>
              <a:gd name="connsiteY1" fmla="*/ 0 h 2822400"/>
              <a:gd name="connsiteX2" fmla="*/ 1735200 w 1735200"/>
              <a:gd name="connsiteY2" fmla="*/ 2822400 h 2822400"/>
              <a:gd name="connsiteX3" fmla="*/ 0 w 1735200"/>
              <a:gd name="connsiteY3" fmla="*/ 2822400 h 28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5200" h="2822400">
                <a:moveTo>
                  <a:pt x="0" y="0"/>
                </a:moveTo>
                <a:lnTo>
                  <a:pt x="1735200" y="0"/>
                </a:lnTo>
                <a:lnTo>
                  <a:pt x="1735200" y="2822400"/>
                </a:lnTo>
                <a:lnTo>
                  <a:pt x="0" y="2822400"/>
                </a:lnTo>
                <a:close/>
              </a:path>
            </a:pathLst>
          </a:custGeom>
        </p:spPr>
      </p:pic>
      <p:pic>
        <p:nvPicPr>
          <p:cNvPr id="34" name="图片 3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564610" y="764120"/>
            <a:ext cx="1735200" cy="2822400"/>
          </a:xfrm>
          <a:custGeom>
            <a:avLst/>
            <a:gdLst>
              <a:gd name="connsiteX0" fmla="*/ 0 w 1735200"/>
              <a:gd name="connsiteY0" fmla="*/ 0 h 2822400"/>
              <a:gd name="connsiteX1" fmla="*/ 1735200 w 1735200"/>
              <a:gd name="connsiteY1" fmla="*/ 0 h 2822400"/>
              <a:gd name="connsiteX2" fmla="*/ 1735200 w 1735200"/>
              <a:gd name="connsiteY2" fmla="*/ 2822400 h 2822400"/>
              <a:gd name="connsiteX3" fmla="*/ 0 w 1735200"/>
              <a:gd name="connsiteY3" fmla="*/ 2822400 h 28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5200" h="2822400">
                <a:moveTo>
                  <a:pt x="0" y="0"/>
                </a:moveTo>
                <a:lnTo>
                  <a:pt x="1735200" y="0"/>
                </a:lnTo>
                <a:lnTo>
                  <a:pt x="1735200" y="2822400"/>
                </a:lnTo>
                <a:lnTo>
                  <a:pt x="0" y="2822400"/>
                </a:lnTo>
                <a:close/>
              </a:path>
            </a:pathLst>
          </a:cu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/>
          <a:stretch>
            <a:fillRect/>
          </a:stretch>
        </p:blipFill>
        <p:spPr>
          <a:xfrm>
            <a:off x="831310" y="3703480"/>
            <a:ext cx="2390400" cy="2390400"/>
          </a:xfrm>
          <a:custGeom>
            <a:avLst/>
            <a:gdLst>
              <a:gd name="connsiteX0" fmla="*/ 0 w 2390400"/>
              <a:gd name="connsiteY0" fmla="*/ 0 h 2390400"/>
              <a:gd name="connsiteX1" fmla="*/ 2390400 w 2390400"/>
              <a:gd name="connsiteY1" fmla="*/ 0 h 2390400"/>
              <a:gd name="connsiteX2" fmla="*/ 2390400 w 2390400"/>
              <a:gd name="connsiteY2" fmla="*/ 2390400 h 2390400"/>
              <a:gd name="connsiteX3" fmla="*/ 0 w 2390400"/>
              <a:gd name="connsiteY3" fmla="*/ 2390400 h 239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0400" h="2390400">
                <a:moveTo>
                  <a:pt x="0" y="0"/>
                </a:moveTo>
                <a:lnTo>
                  <a:pt x="2390400" y="0"/>
                </a:lnTo>
                <a:lnTo>
                  <a:pt x="2390400" y="2390400"/>
                </a:lnTo>
                <a:lnTo>
                  <a:pt x="0" y="2390400"/>
                </a:lnTo>
                <a:close/>
              </a:path>
            </a:pathLst>
          </a:custGeom>
        </p:spPr>
      </p:pic>
      <p:pic>
        <p:nvPicPr>
          <p:cNvPr id="64" name="图片 63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/>
          <a:stretch>
            <a:fillRect/>
          </a:stretch>
        </p:blipFill>
        <p:spPr>
          <a:xfrm>
            <a:off x="3357269" y="3703480"/>
            <a:ext cx="2390400" cy="2390400"/>
          </a:xfrm>
          <a:custGeom>
            <a:avLst/>
            <a:gdLst>
              <a:gd name="connsiteX0" fmla="*/ 0 w 2390400"/>
              <a:gd name="connsiteY0" fmla="*/ 0 h 2390400"/>
              <a:gd name="connsiteX1" fmla="*/ 2390400 w 2390400"/>
              <a:gd name="connsiteY1" fmla="*/ 0 h 2390400"/>
              <a:gd name="connsiteX2" fmla="*/ 2390400 w 2390400"/>
              <a:gd name="connsiteY2" fmla="*/ 2390400 h 2390400"/>
              <a:gd name="connsiteX3" fmla="*/ 0 w 2390400"/>
              <a:gd name="connsiteY3" fmla="*/ 2390400 h 239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0400" h="2390400">
                <a:moveTo>
                  <a:pt x="0" y="0"/>
                </a:moveTo>
                <a:lnTo>
                  <a:pt x="2390400" y="0"/>
                </a:lnTo>
                <a:lnTo>
                  <a:pt x="2390400" y="2390400"/>
                </a:lnTo>
                <a:lnTo>
                  <a:pt x="0" y="2390400"/>
                </a:lnTo>
                <a:close/>
              </a:path>
            </a:pathLst>
          </a:custGeom>
        </p:spPr>
      </p:pic>
      <p:pic>
        <p:nvPicPr>
          <p:cNvPr id="70" name="图片 69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rcRect/>
          <a:stretch>
            <a:fillRect/>
          </a:stretch>
        </p:blipFill>
        <p:spPr>
          <a:xfrm>
            <a:off x="4292736" y="764120"/>
            <a:ext cx="1735200" cy="2822400"/>
          </a:xfrm>
          <a:custGeom>
            <a:avLst/>
            <a:gdLst>
              <a:gd name="connsiteX0" fmla="*/ 0 w 1735200"/>
              <a:gd name="connsiteY0" fmla="*/ 0 h 2822400"/>
              <a:gd name="connsiteX1" fmla="*/ 1735200 w 1735200"/>
              <a:gd name="connsiteY1" fmla="*/ 0 h 2822400"/>
              <a:gd name="connsiteX2" fmla="*/ 1735200 w 1735200"/>
              <a:gd name="connsiteY2" fmla="*/ 2822400 h 2822400"/>
              <a:gd name="connsiteX3" fmla="*/ 0 w 1735200"/>
              <a:gd name="connsiteY3" fmla="*/ 2822400 h 28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5200" h="2822400">
                <a:moveTo>
                  <a:pt x="0" y="0"/>
                </a:moveTo>
                <a:lnTo>
                  <a:pt x="1735200" y="0"/>
                </a:lnTo>
                <a:lnTo>
                  <a:pt x="1735200" y="2822400"/>
                </a:lnTo>
                <a:lnTo>
                  <a:pt x="0" y="2822400"/>
                </a:lnTo>
                <a:close/>
              </a:path>
            </a:pathLst>
          </a:custGeom>
        </p:spPr>
      </p:pic>
    </p:spTree>
    <p:custDataLst>
      <p:tags r:id="rId1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628515" y="2661920"/>
            <a:ext cx="5871845" cy="1263650"/>
          </a:xfrm>
        </p:spPr>
        <p:txBody>
          <a:bodyPr/>
          <a:lstStyle/>
          <a:p>
            <a:r>
              <a:rPr lang="zh-CN" altLang="en-US" dirty="0"/>
              <a:t>模型工作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矩形 255"/>
          <p:cNvSpPr/>
          <p:nvPr>
            <p:custDataLst>
              <p:tags r:id="rId1"/>
            </p:custDataLst>
          </p:nvPr>
        </p:nvSpPr>
        <p:spPr bwMode="auto">
          <a:xfrm>
            <a:off x="6839585" y="1587500"/>
            <a:ext cx="473075" cy="782320"/>
          </a:xfrm>
          <a:prstGeom prst="rect">
            <a:avLst/>
          </a:prstGeom>
          <a:solidFill>
            <a:srgbClr val="00A89C"/>
          </a:solidFill>
          <a:ln w="9525">
            <a:noFill/>
            <a:miter lim="800000"/>
          </a:ln>
        </p:spPr>
        <p:txBody>
          <a:bodyPr anchor="ctr"/>
          <a:p>
            <a:pPr algn="ctr"/>
          </a:p>
        </p:txBody>
      </p:sp>
      <p:sp>
        <p:nvSpPr>
          <p:cNvPr id="257" name="任意多边形 256"/>
          <p:cNvSpPr/>
          <p:nvPr>
            <p:custDataLst>
              <p:tags r:id="rId2"/>
            </p:custDataLst>
          </p:nvPr>
        </p:nvSpPr>
        <p:spPr bwMode="auto">
          <a:xfrm>
            <a:off x="4119880" y="3307080"/>
            <a:ext cx="908685" cy="441325"/>
          </a:xfrm>
          <a:custGeom>
            <a:avLst/>
            <a:gdLst/>
            <a:ahLst/>
            <a:cxnLst>
              <a:cxn ang="0">
                <a:pos x="0" y="17"/>
              </a:cxn>
              <a:cxn ang="0">
                <a:pos x="317" y="154"/>
              </a:cxn>
              <a:cxn ang="0">
                <a:pos x="317" y="117"/>
              </a:cxn>
              <a:cxn ang="0">
                <a:pos x="126" y="0"/>
              </a:cxn>
              <a:cxn ang="0">
                <a:pos x="0" y="17"/>
              </a:cxn>
            </a:cxnLst>
            <a:rect l="0" t="0" r="r" b="b"/>
            <a:pathLst>
              <a:path w="317" h="154">
                <a:moveTo>
                  <a:pt x="0" y="17"/>
                </a:moveTo>
                <a:lnTo>
                  <a:pt x="317" y="154"/>
                </a:lnTo>
                <a:lnTo>
                  <a:pt x="317" y="117"/>
                </a:lnTo>
                <a:lnTo>
                  <a:pt x="126" y="0"/>
                </a:lnTo>
                <a:lnTo>
                  <a:pt x="0" y="17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58" name="任意多边形 257"/>
          <p:cNvSpPr/>
          <p:nvPr>
            <p:custDataLst>
              <p:tags r:id="rId3"/>
            </p:custDataLst>
          </p:nvPr>
        </p:nvSpPr>
        <p:spPr bwMode="auto">
          <a:xfrm>
            <a:off x="7536180" y="3364230"/>
            <a:ext cx="894080" cy="321310"/>
          </a:xfrm>
          <a:custGeom>
            <a:avLst/>
            <a:gdLst/>
            <a:ahLst/>
            <a:cxnLst>
              <a:cxn ang="0">
                <a:pos x="199" y="0"/>
              </a:cxn>
              <a:cxn ang="0">
                <a:pos x="312" y="0"/>
              </a:cxn>
              <a:cxn ang="0">
                <a:pos x="0" y="112"/>
              </a:cxn>
              <a:cxn ang="0">
                <a:pos x="2" y="79"/>
              </a:cxn>
              <a:cxn ang="0">
                <a:pos x="199" y="0"/>
              </a:cxn>
            </a:cxnLst>
            <a:rect l="0" t="0" r="r" b="b"/>
            <a:pathLst>
              <a:path w="312" h="112">
                <a:moveTo>
                  <a:pt x="199" y="0"/>
                </a:moveTo>
                <a:lnTo>
                  <a:pt x="312" y="0"/>
                </a:lnTo>
                <a:lnTo>
                  <a:pt x="0" y="112"/>
                </a:lnTo>
                <a:lnTo>
                  <a:pt x="2" y="79"/>
                </a:lnTo>
                <a:lnTo>
                  <a:pt x="199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59" name="任意多边形 258"/>
          <p:cNvSpPr/>
          <p:nvPr>
            <p:custDataLst>
              <p:tags r:id="rId4"/>
            </p:custDataLst>
          </p:nvPr>
        </p:nvSpPr>
        <p:spPr bwMode="auto">
          <a:xfrm>
            <a:off x="4119880" y="1346200"/>
            <a:ext cx="4311015" cy="2018030"/>
          </a:xfrm>
          <a:custGeom>
            <a:avLst/>
            <a:gdLst/>
            <a:ahLst/>
            <a:cxnLst>
              <a:cxn ang="0">
                <a:pos x="1391" y="704"/>
              </a:cxn>
              <a:cxn ang="0">
                <a:pos x="1504" y="704"/>
              </a:cxn>
              <a:cxn ang="0">
                <a:pos x="746" y="0"/>
              </a:cxn>
              <a:cxn ang="0">
                <a:pos x="0" y="701"/>
              </a:cxn>
              <a:cxn ang="0">
                <a:pos x="118" y="701"/>
              </a:cxn>
              <a:cxn ang="0">
                <a:pos x="753" y="106"/>
              </a:cxn>
              <a:cxn ang="0">
                <a:pos x="1391" y="704"/>
              </a:cxn>
            </a:cxnLst>
            <a:rect l="0" t="0" r="r" b="b"/>
            <a:pathLst>
              <a:path w="1504" h="704">
                <a:moveTo>
                  <a:pt x="1391" y="704"/>
                </a:moveTo>
                <a:lnTo>
                  <a:pt x="1504" y="704"/>
                </a:lnTo>
                <a:lnTo>
                  <a:pt x="746" y="0"/>
                </a:lnTo>
                <a:lnTo>
                  <a:pt x="0" y="701"/>
                </a:lnTo>
                <a:lnTo>
                  <a:pt x="118" y="701"/>
                </a:lnTo>
                <a:lnTo>
                  <a:pt x="753" y="106"/>
                </a:lnTo>
                <a:lnTo>
                  <a:pt x="1391" y="704"/>
                </a:lnTo>
                <a:close/>
              </a:path>
            </a:pathLst>
          </a:custGeom>
          <a:solidFill>
            <a:srgbClr val="000000">
              <a:lumMod val="50000"/>
              <a:lumOff val="50000"/>
            </a:srgbClr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0" name="任意多边形 259"/>
          <p:cNvSpPr/>
          <p:nvPr>
            <p:custDataLst>
              <p:tags r:id="rId5"/>
            </p:custDataLst>
          </p:nvPr>
        </p:nvSpPr>
        <p:spPr bwMode="auto">
          <a:xfrm>
            <a:off x="4457700" y="1621790"/>
            <a:ext cx="3674745" cy="2063750"/>
          </a:xfrm>
          <a:custGeom>
            <a:avLst/>
            <a:gdLst/>
            <a:ahLst/>
            <a:cxnLst>
              <a:cxn ang="0">
                <a:pos x="184" y="720"/>
              </a:cxn>
              <a:cxn ang="0">
                <a:pos x="0" y="607"/>
              </a:cxn>
              <a:cxn ang="0">
                <a:pos x="635" y="0"/>
              </a:cxn>
              <a:cxn ang="0">
                <a:pos x="1282" y="608"/>
              </a:cxn>
              <a:cxn ang="0">
                <a:pos x="1067" y="711"/>
              </a:cxn>
              <a:cxn ang="0">
                <a:pos x="1074" y="607"/>
              </a:cxn>
              <a:cxn ang="0">
                <a:pos x="1179" y="608"/>
              </a:cxn>
              <a:cxn ang="0">
                <a:pos x="632" y="82"/>
              </a:cxn>
              <a:cxn ang="0">
                <a:pos x="85" y="607"/>
              </a:cxn>
              <a:cxn ang="0">
                <a:pos x="189" y="608"/>
              </a:cxn>
              <a:cxn ang="0">
                <a:pos x="184" y="720"/>
              </a:cxn>
            </a:cxnLst>
            <a:rect l="0" t="0" r="r" b="b"/>
            <a:pathLst>
              <a:path w="1282" h="720">
                <a:moveTo>
                  <a:pt x="184" y="720"/>
                </a:moveTo>
                <a:lnTo>
                  <a:pt x="0" y="607"/>
                </a:lnTo>
                <a:lnTo>
                  <a:pt x="635" y="0"/>
                </a:lnTo>
                <a:lnTo>
                  <a:pt x="1282" y="608"/>
                </a:lnTo>
                <a:lnTo>
                  <a:pt x="1067" y="711"/>
                </a:lnTo>
                <a:lnTo>
                  <a:pt x="1074" y="607"/>
                </a:lnTo>
                <a:lnTo>
                  <a:pt x="1179" y="608"/>
                </a:lnTo>
                <a:lnTo>
                  <a:pt x="632" y="82"/>
                </a:lnTo>
                <a:lnTo>
                  <a:pt x="85" y="607"/>
                </a:lnTo>
                <a:lnTo>
                  <a:pt x="189" y="608"/>
                </a:lnTo>
                <a:lnTo>
                  <a:pt x="184" y="720"/>
                </a:lnTo>
                <a:close/>
              </a:path>
            </a:pathLst>
          </a:custGeom>
          <a:solidFill>
            <a:srgbClr val="000000">
              <a:lumMod val="65000"/>
              <a:lumOff val="35000"/>
            </a:srgbClr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1" name="任意多边形 260"/>
          <p:cNvSpPr/>
          <p:nvPr>
            <p:custDataLst>
              <p:tags r:id="rId6"/>
            </p:custDataLst>
          </p:nvPr>
        </p:nvSpPr>
        <p:spPr bwMode="auto">
          <a:xfrm>
            <a:off x="4457700" y="1621790"/>
            <a:ext cx="3674745" cy="2063750"/>
          </a:xfrm>
          <a:custGeom>
            <a:avLst/>
            <a:gdLst/>
            <a:ahLst/>
            <a:cxnLst>
              <a:cxn ang="0">
                <a:pos x="184" y="720"/>
              </a:cxn>
              <a:cxn ang="0">
                <a:pos x="0" y="607"/>
              </a:cxn>
              <a:cxn ang="0">
                <a:pos x="635" y="0"/>
              </a:cxn>
              <a:cxn ang="0">
                <a:pos x="1282" y="608"/>
              </a:cxn>
              <a:cxn ang="0">
                <a:pos x="1067" y="711"/>
              </a:cxn>
              <a:cxn ang="0">
                <a:pos x="1074" y="607"/>
              </a:cxn>
              <a:cxn ang="0">
                <a:pos x="1179" y="608"/>
              </a:cxn>
              <a:cxn ang="0">
                <a:pos x="632" y="82"/>
              </a:cxn>
              <a:cxn ang="0">
                <a:pos x="85" y="607"/>
              </a:cxn>
              <a:cxn ang="0">
                <a:pos x="189" y="608"/>
              </a:cxn>
              <a:cxn ang="0">
                <a:pos x="184" y="720"/>
              </a:cxn>
            </a:cxnLst>
            <a:rect l="0" t="0" r="r" b="b"/>
            <a:pathLst>
              <a:path w="1282" h="720">
                <a:moveTo>
                  <a:pt x="184" y="720"/>
                </a:moveTo>
                <a:lnTo>
                  <a:pt x="0" y="607"/>
                </a:lnTo>
                <a:lnTo>
                  <a:pt x="635" y="0"/>
                </a:lnTo>
                <a:lnTo>
                  <a:pt x="1282" y="608"/>
                </a:lnTo>
                <a:lnTo>
                  <a:pt x="1067" y="711"/>
                </a:lnTo>
                <a:lnTo>
                  <a:pt x="1074" y="607"/>
                </a:lnTo>
                <a:lnTo>
                  <a:pt x="1179" y="608"/>
                </a:lnTo>
                <a:lnTo>
                  <a:pt x="632" y="82"/>
                </a:lnTo>
                <a:lnTo>
                  <a:pt x="85" y="607"/>
                </a:lnTo>
                <a:lnTo>
                  <a:pt x="189" y="608"/>
                </a:lnTo>
                <a:lnTo>
                  <a:pt x="184" y="720"/>
                </a:lnTo>
              </a:path>
            </a:pathLst>
          </a:custGeom>
          <a:noFill/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2" name="任意多边形 261"/>
          <p:cNvSpPr/>
          <p:nvPr>
            <p:custDataLst>
              <p:tags r:id="rId7"/>
            </p:custDataLst>
          </p:nvPr>
        </p:nvSpPr>
        <p:spPr bwMode="auto">
          <a:xfrm>
            <a:off x="5601335" y="1851025"/>
            <a:ext cx="1318260" cy="871220"/>
          </a:xfrm>
          <a:custGeom>
            <a:avLst/>
            <a:gdLst/>
            <a:ahLst/>
            <a:cxnLst>
              <a:cxn ang="0">
                <a:pos x="310" y="142"/>
              </a:cxn>
              <a:cxn ang="0">
                <a:pos x="158" y="0"/>
              </a:cxn>
              <a:cxn ang="0">
                <a:pos x="0" y="142"/>
              </a:cxn>
              <a:cxn ang="0">
                <a:pos x="112" y="142"/>
              </a:cxn>
              <a:cxn ang="0">
                <a:pos x="110" y="164"/>
              </a:cxn>
              <a:cxn ang="0">
                <a:pos x="155" y="205"/>
              </a:cxn>
              <a:cxn ang="0">
                <a:pos x="200" y="164"/>
              </a:cxn>
              <a:cxn ang="0">
                <a:pos x="197" y="142"/>
              </a:cxn>
              <a:cxn ang="0">
                <a:pos x="310" y="142"/>
              </a:cxn>
            </a:cxnLst>
            <a:rect l="0" t="0" r="r" b="b"/>
            <a:pathLst>
              <a:path w="310" h="205">
                <a:moveTo>
                  <a:pt x="310" y="142"/>
                </a:moveTo>
                <a:cubicBezTo>
                  <a:pt x="158" y="0"/>
                  <a:pt x="158" y="0"/>
                  <a:pt x="158" y="0"/>
                </a:cubicBezTo>
                <a:cubicBezTo>
                  <a:pt x="0" y="142"/>
                  <a:pt x="0" y="142"/>
                  <a:pt x="0" y="142"/>
                </a:cubicBezTo>
                <a:cubicBezTo>
                  <a:pt x="112" y="142"/>
                  <a:pt x="112" y="142"/>
                  <a:pt x="112" y="142"/>
                </a:cubicBezTo>
                <a:cubicBezTo>
                  <a:pt x="108" y="149"/>
                  <a:pt x="110" y="155"/>
                  <a:pt x="110" y="164"/>
                </a:cubicBezTo>
                <a:cubicBezTo>
                  <a:pt x="110" y="188"/>
                  <a:pt x="131" y="205"/>
                  <a:pt x="155" y="205"/>
                </a:cubicBezTo>
                <a:cubicBezTo>
                  <a:pt x="179" y="205"/>
                  <a:pt x="200" y="188"/>
                  <a:pt x="200" y="164"/>
                </a:cubicBezTo>
                <a:cubicBezTo>
                  <a:pt x="200" y="156"/>
                  <a:pt x="201" y="149"/>
                  <a:pt x="197" y="142"/>
                </a:cubicBezTo>
                <a:cubicBezTo>
                  <a:pt x="310" y="142"/>
                  <a:pt x="310" y="142"/>
                  <a:pt x="310" y="142"/>
                </a:cubicBezTo>
              </a:path>
            </a:pathLst>
          </a:custGeom>
          <a:solidFill>
            <a:srgbClr val="00A89C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3" name="任意多边形 262"/>
          <p:cNvSpPr/>
          <p:nvPr>
            <p:custDataLst>
              <p:tags r:id="rId8"/>
            </p:custDataLst>
          </p:nvPr>
        </p:nvSpPr>
        <p:spPr bwMode="auto">
          <a:xfrm>
            <a:off x="6983095" y="3699510"/>
            <a:ext cx="8890" cy="5715"/>
          </a:xfrm>
          <a:custGeom>
            <a:avLst/>
            <a:gdLst/>
            <a:ahLst/>
            <a:cxnLst>
              <a:cxn ang="0">
                <a:pos x="3" y="2"/>
              </a:cxn>
              <a:cxn ang="0">
                <a:pos x="3" y="0"/>
              </a:cxn>
              <a:cxn ang="0">
                <a:pos x="0" y="0"/>
              </a:cxn>
              <a:cxn ang="0">
                <a:pos x="3" y="2"/>
              </a:cxn>
            </a:cxnLst>
            <a:rect l="0" t="0" r="r" b="b"/>
            <a:pathLst>
              <a:path w="3" h="2">
                <a:moveTo>
                  <a:pt x="3" y="2"/>
                </a:moveTo>
                <a:lnTo>
                  <a:pt x="3" y="0"/>
                </a:lnTo>
                <a:lnTo>
                  <a:pt x="0" y="0"/>
                </a:lnTo>
                <a:lnTo>
                  <a:pt x="3" y="2"/>
                </a:lnTo>
                <a:close/>
              </a:path>
            </a:pathLst>
          </a:custGeom>
          <a:solidFill>
            <a:srgbClr val="191313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4" name="任意多边形 263"/>
          <p:cNvSpPr/>
          <p:nvPr>
            <p:custDataLst>
              <p:tags r:id="rId9"/>
            </p:custDataLst>
          </p:nvPr>
        </p:nvSpPr>
        <p:spPr bwMode="auto">
          <a:xfrm>
            <a:off x="6647815" y="2475865"/>
            <a:ext cx="1189355" cy="1223645"/>
          </a:xfrm>
          <a:custGeom>
            <a:avLst/>
            <a:gdLst/>
            <a:ahLst/>
            <a:cxnLst>
              <a:cxn ang="0">
                <a:pos x="70" y="0"/>
              </a:cxn>
              <a:cxn ang="0">
                <a:pos x="74" y="108"/>
              </a:cxn>
              <a:cxn ang="0">
                <a:pos x="65" y="100"/>
              </a:cxn>
              <a:cxn ang="0">
                <a:pos x="42" y="93"/>
              </a:cxn>
              <a:cxn ang="0">
                <a:pos x="0" y="134"/>
              </a:cxn>
              <a:cxn ang="0">
                <a:pos x="41" y="175"/>
              </a:cxn>
              <a:cxn ang="0">
                <a:pos x="67" y="167"/>
              </a:cxn>
              <a:cxn ang="0">
                <a:pos x="76" y="158"/>
              </a:cxn>
              <a:cxn ang="0">
                <a:pos x="81" y="288"/>
              </a:cxn>
              <a:cxn ang="0">
                <a:pos x="109" y="288"/>
              </a:cxn>
              <a:cxn ang="0">
                <a:pos x="95" y="256"/>
              </a:cxn>
              <a:cxn ang="0">
                <a:pos x="140" y="212"/>
              </a:cxn>
              <a:cxn ang="0">
                <a:pos x="185" y="256"/>
              </a:cxn>
              <a:cxn ang="0">
                <a:pos x="173" y="288"/>
              </a:cxn>
              <a:cxn ang="0">
                <a:pos x="210" y="287"/>
              </a:cxn>
              <a:cxn ang="0">
                <a:pos x="209" y="207"/>
              </a:cxn>
              <a:cxn ang="0">
                <a:pos x="280" y="210"/>
              </a:cxn>
              <a:cxn ang="0">
                <a:pos x="70" y="0"/>
              </a:cxn>
            </a:cxnLst>
            <a:rect l="0" t="0" r="r" b="b"/>
            <a:pathLst>
              <a:path w="280" h="288">
                <a:moveTo>
                  <a:pt x="70" y="0"/>
                </a:moveTo>
                <a:cubicBezTo>
                  <a:pt x="74" y="108"/>
                  <a:pt x="74" y="108"/>
                  <a:pt x="74" y="108"/>
                </a:cubicBezTo>
                <a:cubicBezTo>
                  <a:pt x="71" y="105"/>
                  <a:pt x="68" y="102"/>
                  <a:pt x="65" y="100"/>
                </a:cubicBezTo>
                <a:cubicBezTo>
                  <a:pt x="58" y="96"/>
                  <a:pt x="50" y="93"/>
                  <a:pt x="42" y="93"/>
                </a:cubicBezTo>
                <a:cubicBezTo>
                  <a:pt x="19" y="93"/>
                  <a:pt x="0" y="111"/>
                  <a:pt x="0" y="134"/>
                </a:cubicBezTo>
                <a:cubicBezTo>
                  <a:pt x="0" y="156"/>
                  <a:pt x="18" y="175"/>
                  <a:pt x="41" y="175"/>
                </a:cubicBezTo>
                <a:cubicBezTo>
                  <a:pt x="51" y="175"/>
                  <a:pt x="60" y="172"/>
                  <a:pt x="67" y="167"/>
                </a:cubicBezTo>
                <a:cubicBezTo>
                  <a:pt x="70" y="164"/>
                  <a:pt x="73" y="161"/>
                  <a:pt x="76" y="158"/>
                </a:cubicBezTo>
                <a:cubicBezTo>
                  <a:pt x="81" y="288"/>
                  <a:pt x="81" y="288"/>
                  <a:pt x="81" y="288"/>
                </a:cubicBezTo>
                <a:cubicBezTo>
                  <a:pt x="109" y="288"/>
                  <a:pt x="109" y="288"/>
                  <a:pt x="109" y="288"/>
                </a:cubicBezTo>
                <a:cubicBezTo>
                  <a:pt x="103" y="279"/>
                  <a:pt x="95" y="267"/>
                  <a:pt x="95" y="256"/>
                </a:cubicBezTo>
                <a:cubicBezTo>
                  <a:pt x="95" y="229"/>
                  <a:pt x="114" y="212"/>
                  <a:pt x="140" y="212"/>
                </a:cubicBezTo>
                <a:cubicBezTo>
                  <a:pt x="166" y="212"/>
                  <a:pt x="185" y="230"/>
                  <a:pt x="185" y="256"/>
                </a:cubicBezTo>
                <a:cubicBezTo>
                  <a:pt x="185" y="266"/>
                  <a:pt x="178" y="280"/>
                  <a:pt x="173" y="288"/>
                </a:cubicBezTo>
                <a:cubicBezTo>
                  <a:pt x="210" y="287"/>
                  <a:pt x="210" y="287"/>
                  <a:pt x="210" y="287"/>
                </a:cubicBezTo>
                <a:cubicBezTo>
                  <a:pt x="209" y="207"/>
                  <a:pt x="209" y="207"/>
                  <a:pt x="209" y="207"/>
                </a:cubicBezTo>
                <a:cubicBezTo>
                  <a:pt x="280" y="210"/>
                  <a:pt x="280" y="210"/>
                  <a:pt x="280" y="210"/>
                </a:cubicBezTo>
                <a:cubicBezTo>
                  <a:pt x="70" y="0"/>
                  <a:pt x="70" y="0"/>
                  <a:pt x="70" y="0"/>
                </a:cubicBezTo>
              </a:path>
            </a:pathLst>
          </a:custGeom>
          <a:solidFill>
            <a:srgbClr val="00A89C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5" name="任意多边形 264"/>
          <p:cNvSpPr/>
          <p:nvPr>
            <p:custDataLst>
              <p:tags r:id="rId10"/>
            </p:custDataLst>
          </p:nvPr>
        </p:nvSpPr>
        <p:spPr bwMode="auto">
          <a:xfrm>
            <a:off x="5535295" y="3714115"/>
            <a:ext cx="8890" cy="3175"/>
          </a:xfrm>
          <a:custGeom>
            <a:avLst/>
            <a:gdLst/>
            <a:ahLst/>
            <a:cxnLst>
              <a:cxn ang="0">
                <a:pos x="0" y="1"/>
              </a:cxn>
              <a:cxn ang="0">
                <a:pos x="3" y="0"/>
              </a:cxn>
              <a:cxn ang="0">
                <a:pos x="0" y="0"/>
              </a:cxn>
              <a:cxn ang="0">
                <a:pos x="0" y="1"/>
              </a:cxn>
            </a:cxnLst>
            <a:rect l="0" t="0" r="r" b="b"/>
            <a:pathLst>
              <a:path w="3" h="1">
                <a:moveTo>
                  <a:pt x="0" y="1"/>
                </a:moveTo>
                <a:lnTo>
                  <a:pt x="3" y="0"/>
                </a:lnTo>
                <a:lnTo>
                  <a:pt x="0" y="0"/>
                </a:lnTo>
                <a:lnTo>
                  <a:pt x="0" y="1"/>
                </a:lnTo>
                <a:close/>
              </a:path>
            </a:pathLst>
          </a:custGeom>
          <a:solidFill>
            <a:srgbClr val="1F40B5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6" name="任意多边形 265"/>
          <p:cNvSpPr/>
          <p:nvPr>
            <p:custDataLst>
              <p:tags r:id="rId11"/>
            </p:custDataLst>
          </p:nvPr>
        </p:nvSpPr>
        <p:spPr bwMode="auto">
          <a:xfrm>
            <a:off x="4684395" y="2475865"/>
            <a:ext cx="1198245" cy="1229360"/>
          </a:xfrm>
          <a:custGeom>
            <a:avLst/>
            <a:gdLst/>
            <a:ahLst/>
            <a:cxnLst>
              <a:cxn ang="0">
                <a:pos x="240" y="95"/>
              </a:cxn>
              <a:cxn ang="0">
                <a:pos x="217" y="101"/>
              </a:cxn>
              <a:cxn ang="0">
                <a:pos x="208" y="110"/>
              </a:cxn>
              <a:cxn ang="0">
                <a:pos x="212" y="0"/>
              </a:cxn>
              <a:cxn ang="0">
                <a:pos x="0" y="212"/>
              </a:cxn>
              <a:cxn ang="0">
                <a:pos x="71" y="209"/>
              </a:cxn>
              <a:cxn ang="0">
                <a:pos x="71" y="286"/>
              </a:cxn>
              <a:cxn ang="0">
                <a:pos x="110" y="287"/>
              </a:cxn>
              <a:cxn ang="0">
                <a:pos x="97" y="262"/>
              </a:cxn>
              <a:cxn ang="0">
                <a:pos x="145" y="212"/>
              </a:cxn>
              <a:cxn ang="0">
                <a:pos x="188" y="257"/>
              </a:cxn>
              <a:cxn ang="0">
                <a:pos x="171" y="286"/>
              </a:cxn>
              <a:cxn ang="0">
                <a:pos x="201" y="289"/>
              </a:cxn>
              <a:cxn ang="0">
                <a:pos x="206" y="160"/>
              </a:cxn>
              <a:cxn ang="0">
                <a:pos x="215" y="169"/>
              </a:cxn>
              <a:cxn ang="0">
                <a:pos x="240" y="177"/>
              </a:cxn>
              <a:cxn ang="0">
                <a:pos x="282" y="136"/>
              </a:cxn>
              <a:cxn ang="0">
                <a:pos x="240" y="95"/>
              </a:cxn>
            </a:cxnLst>
            <a:rect l="0" t="0" r="r" b="b"/>
            <a:pathLst>
              <a:path w="282" h="289">
                <a:moveTo>
                  <a:pt x="240" y="95"/>
                </a:moveTo>
                <a:cubicBezTo>
                  <a:pt x="231" y="95"/>
                  <a:pt x="223" y="97"/>
                  <a:pt x="217" y="101"/>
                </a:cubicBezTo>
                <a:cubicBezTo>
                  <a:pt x="213" y="104"/>
                  <a:pt x="210" y="106"/>
                  <a:pt x="208" y="110"/>
                </a:cubicBezTo>
                <a:cubicBezTo>
                  <a:pt x="212" y="0"/>
                  <a:pt x="212" y="0"/>
                  <a:pt x="212" y="0"/>
                </a:cubicBezTo>
                <a:cubicBezTo>
                  <a:pt x="0" y="212"/>
                  <a:pt x="0" y="212"/>
                  <a:pt x="0" y="212"/>
                </a:cubicBezTo>
                <a:cubicBezTo>
                  <a:pt x="71" y="209"/>
                  <a:pt x="71" y="209"/>
                  <a:pt x="71" y="209"/>
                </a:cubicBezTo>
                <a:cubicBezTo>
                  <a:pt x="71" y="286"/>
                  <a:pt x="71" y="286"/>
                  <a:pt x="71" y="286"/>
                </a:cubicBezTo>
                <a:cubicBezTo>
                  <a:pt x="110" y="287"/>
                  <a:pt x="110" y="287"/>
                  <a:pt x="110" y="287"/>
                </a:cubicBezTo>
                <a:cubicBezTo>
                  <a:pt x="103" y="281"/>
                  <a:pt x="97" y="271"/>
                  <a:pt x="97" y="262"/>
                </a:cubicBezTo>
                <a:cubicBezTo>
                  <a:pt x="97" y="230"/>
                  <a:pt x="118" y="212"/>
                  <a:pt x="145" y="212"/>
                </a:cubicBezTo>
                <a:cubicBezTo>
                  <a:pt x="171" y="212"/>
                  <a:pt x="188" y="230"/>
                  <a:pt x="188" y="257"/>
                </a:cubicBezTo>
                <a:cubicBezTo>
                  <a:pt x="188" y="267"/>
                  <a:pt x="181" y="280"/>
                  <a:pt x="171" y="286"/>
                </a:cubicBezTo>
                <a:cubicBezTo>
                  <a:pt x="201" y="289"/>
                  <a:pt x="201" y="289"/>
                  <a:pt x="201" y="289"/>
                </a:cubicBezTo>
                <a:cubicBezTo>
                  <a:pt x="206" y="160"/>
                  <a:pt x="206" y="160"/>
                  <a:pt x="206" y="160"/>
                </a:cubicBezTo>
                <a:cubicBezTo>
                  <a:pt x="208" y="163"/>
                  <a:pt x="211" y="166"/>
                  <a:pt x="215" y="169"/>
                </a:cubicBezTo>
                <a:cubicBezTo>
                  <a:pt x="222" y="174"/>
                  <a:pt x="231" y="177"/>
                  <a:pt x="240" y="177"/>
                </a:cubicBezTo>
                <a:cubicBezTo>
                  <a:pt x="263" y="177"/>
                  <a:pt x="282" y="159"/>
                  <a:pt x="282" y="136"/>
                </a:cubicBezTo>
                <a:cubicBezTo>
                  <a:pt x="282" y="113"/>
                  <a:pt x="263" y="95"/>
                  <a:pt x="240" y="95"/>
                </a:cubicBezTo>
              </a:path>
            </a:pathLst>
          </a:custGeom>
          <a:solidFill>
            <a:srgbClr val="00A89C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7" name="任意多边形 266"/>
          <p:cNvSpPr/>
          <p:nvPr>
            <p:custDataLst>
              <p:tags r:id="rId12"/>
            </p:custDataLst>
          </p:nvPr>
        </p:nvSpPr>
        <p:spPr bwMode="auto">
          <a:xfrm>
            <a:off x="5563870" y="2464435"/>
            <a:ext cx="1398905" cy="1243965"/>
          </a:xfrm>
          <a:custGeom>
            <a:avLst/>
            <a:gdLst/>
            <a:ahLst/>
            <a:cxnLst>
              <a:cxn ang="0">
                <a:pos x="17" y="0"/>
              </a:cxn>
              <a:cxn ang="0">
                <a:pos x="8" y="9"/>
              </a:cxn>
              <a:cxn ang="0">
                <a:pos x="5" y="103"/>
              </a:cxn>
              <a:cxn ang="0">
                <a:pos x="34" y="93"/>
              </a:cxn>
              <a:cxn ang="0">
                <a:pos x="83" y="140"/>
              </a:cxn>
              <a:cxn ang="0">
                <a:pos x="34" y="188"/>
              </a:cxn>
              <a:cxn ang="0">
                <a:pos x="3" y="177"/>
              </a:cxn>
              <a:cxn ang="0">
                <a:pos x="0" y="289"/>
              </a:cxn>
              <a:cxn ang="0">
                <a:pos x="122" y="290"/>
              </a:cxn>
              <a:cxn ang="0">
                <a:pos x="115" y="266"/>
              </a:cxn>
              <a:cxn ang="0">
                <a:pos x="164" y="219"/>
              </a:cxn>
              <a:cxn ang="0">
                <a:pos x="213" y="266"/>
              </a:cxn>
              <a:cxn ang="0">
                <a:pos x="205" y="291"/>
              </a:cxn>
              <a:cxn ang="0">
                <a:pos x="329" y="293"/>
              </a:cxn>
              <a:cxn ang="0">
                <a:pos x="326" y="175"/>
              </a:cxn>
              <a:cxn ang="0">
                <a:pos x="297" y="185"/>
              </a:cxn>
              <a:cxn ang="0">
                <a:pos x="248" y="138"/>
              </a:cxn>
              <a:cxn ang="0">
                <a:pos x="297" y="90"/>
              </a:cxn>
              <a:cxn ang="0">
                <a:pos x="323" y="98"/>
              </a:cxn>
              <a:cxn ang="0">
                <a:pos x="320" y="5"/>
              </a:cxn>
              <a:cxn ang="0">
                <a:pos x="316" y="1"/>
              </a:cxn>
              <a:cxn ang="0">
                <a:pos x="210" y="1"/>
              </a:cxn>
              <a:cxn ang="0">
                <a:pos x="213" y="17"/>
              </a:cxn>
              <a:cxn ang="0">
                <a:pos x="164" y="64"/>
              </a:cxn>
              <a:cxn ang="0">
                <a:pos x="115" y="17"/>
              </a:cxn>
              <a:cxn ang="0">
                <a:pos x="119" y="0"/>
              </a:cxn>
              <a:cxn ang="0">
                <a:pos x="17" y="0"/>
              </a:cxn>
            </a:cxnLst>
            <a:rect l="0" t="0" r="r" b="b"/>
            <a:pathLst>
              <a:path w="329" h="293">
                <a:moveTo>
                  <a:pt x="17" y="0"/>
                </a:moveTo>
                <a:cubicBezTo>
                  <a:pt x="8" y="9"/>
                  <a:pt x="8" y="9"/>
                  <a:pt x="8" y="9"/>
                </a:cubicBezTo>
                <a:cubicBezTo>
                  <a:pt x="5" y="103"/>
                  <a:pt x="5" y="103"/>
                  <a:pt x="5" y="103"/>
                </a:cubicBezTo>
                <a:cubicBezTo>
                  <a:pt x="13" y="97"/>
                  <a:pt x="23" y="93"/>
                  <a:pt x="34" y="93"/>
                </a:cubicBezTo>
                <a:cubicBezTo>
                  <a:pt x="61" y="93"/>
                  <a:pt x="83" y="114"/>
                  <a:pt x="83" y="140"/>
                </a:cubicBezTo>
                <a:cubicBezTo>
                  <a:pt x="83" y="166"/>
                  <a:pt x="61" y="188"/>
                  <a:pt x="34" y="188"/>
                </a:cubicBezTo>
                <a:cubicBezTo>
                  <a:pt x="22" y="188"/>
                  <a:pt x="11" y="183"/>
                  <a:pt x="3" y="177"/>
                </a:cubicBezTo>
                <a:cubicBezTo>
                  <a:pt x="0" y="289"/>
                  <a:pt x="0" y="289"/>
                  <a:pt x="0" y="289"/>
                </a:cubicBezTo>
                <a:cubicBezTo>
                  <a:pt x="122" y="290"/>
                  <a:pt x="122" y="290"/>
                  <a:pt x="122" y="290"/>
                </a:cubicBezTo>
                <a:cubicBezTo>
                  <a:pt x="118" y="283"/>
                  <a:pt x="115" y="275"/>
                  <a:pt x="115" y="266"/>
                </a:cubicBezTo>
                <a:cubicBezTo>
                  <a:pt x="115" y="240"/>
                  <a:pt x="137" y="219"/>
                  <a:pt x="164" y="219"/>
                </a:cubicBezTo>
                <a:cubicBezTo>
                  <a:pt x="191" y="219"/>
                  <a:pt x="213" y="240"/>
                  <a:pt x="213" y="266"/>
                </a:cubicBezTo>
                <a:cubicBezTo>
                  <a:pt x="213" y="275"/>
                  <a:pt x="210" y="284"/>
                  <a:pt x="205" y="291"/>
                </a:cubicBezTo>
                <a:cubicBezTo>
                  <a:pt x="329" y="293"/>
                  <a:pt x="329" y="293"/>
                  <a:pt x="329" y="293"/>
                </a:cubicBezTo>
                <a:cubicBezTo>
                  <a:pt x="326" y="175"/>
                  <a:pt x="326" y="175"/>
                  <a:pt x="326" y="175"/>
                </a:cubicBezTo>
                <a:cubicBezTo>
                  <a:pt x="318" y="181"/>
                  <a:pt x="307" y="185"/>
                  <a:pt x="297" y="185"/>
                </a:cubicBezTo>
                <a:cubicBezTo>
                  <a:pt x="270" y="185"/>
                  <a:pt x="248" y="164"/>
                  <a:pt x="248" y="138"/>
                </a:cubicBezTo>
                <a:cubicBezTo>
                  <a:pt x="248" y="112"/>
                  <a:pt x="270" y="90"/>
                  <a:pt x="297" y="90"/>
                </a:cubicBezTo>
                <a:cubicBezTo>
                  <a:pt x="306" y="90"/>
                  <a:pt x="316" y="93"/>
                  <a:pt x="323" y="98"/>
                </a:cubicBezTo>
                <a:cubicBezTo>
                  <a:pt x="320" y="5"/>
                  <a:pt x="320" y="5"/>
                  <a:pt x="320" y="5"/>
                </a:cubicBezTo>
                <a:cubicBezTo>
                  <a:pt x="316" y="1"/>
                  <a:pt x="316" y="1"/>
                  <a:pt x="316" y="1"/>
                </a:cubicBezTo>
                <a:cubicBezTo>
                  <a:pt x="210" y="1"/>
                  <a:pt x="210" y="1"/>
                  <a:pt x="210" y="1"/>
                </a:cubicBezTo>
                <a:cubicBezTo>
                  <a:pt x="211" y="6"/>
                  <a:pt x="213" y="11"/>
                  <a:pt x="213" y="17"/>
                </a:cubicBezTo>
                <a:cubicBezTo>
                  <a:pt x="213" y="43"/>
                  <a:pt x="191" y="64"/>
                  <a:pt x="164" y="64"/>
                </a:cubicBezTo>
                <a:cubicBezTo>
                  <a:pt x="137" y="64"/>
                  <a:pt x="115" y="43"/>
                  <a:pt x="115" y="17"/>
                </a:cubicBezTo>
                <a:cubicBezTo>
                  <a:pt x="115" y="11"/>
                  <a:pt x="117" y="6"/>
                  <a:pt x="119" y="0"/>
                </a:cubicBezTo>
                <a:cubicBezTo>
                  <a:pt x="17" y="0"/>
                  <a:pt x="17" y="0"/>
                  <a:pt x="17" y="0"/>
                </a:cubicBezTo>
              </a:path>
            </a:pathLst>
          </a:custGeom>
          <a:solidFill>
            <a:srgbClr val="294661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8" name="任意多边形 267"/>
          <p:cNvSpPr/>
          <p:nvPr>
            <p:custDataLst>
              <p:tags r:id="rId13"/>
            </p:custDataLst>
          </p:nvPr>
        </p:nvSpPr>
        <p:spPr bwMode="auto">
          <a:xfrm>
            <a:off x="5598795" y="2464435"/>
            <a:ext cx="1327150" cy="37465"/>
          </a:xfrm>
          <a:custGeom>
            <a:avLst/>
            <a:gdLst/>
            <a:ahLst/>
            <a:cxnLst>
              <a:cxn ang="0">
                <a:pos x="457" y="1"/>
              </a:cxn>
              <a:cxn ang="0">
                <a:pos x="463" y="7"/>
              </a:cxn>
              <a:cxn ang="0">
                <a:pos x="463" y="1"/>
              </a:cxn>
              <a:cxn ang="0">
                <a:pos x="457" y="1"/>
              </a:cxn>
              <a:cxn ang="0">
                <a:pos x="0" y="0"/>
              </a:cxn>
              <a:cxn ang="0">
                <a:pos x="0" y="13"/>
              </a:cxn>
              <a:cxn ang="0">
                <a:pos x="13" y="0"/>
              </a:cxn>
              <a:cxn ang="0">
                <a:pos x="0" y="0"/>
              </a:cxn>
            </a:cxnLst>
            <a:rect l="0" t="0" r="r" b="b"/>
            <a:pathLst>
              <a:path w="463" h="13">
                <a:moveTo>
                  <a:pt x="457" y="1"/>
                </a:moveTo>
                <a:lnTo>
                  <a:pt x="463" y="7"/>
                </a:lnTo>
                <a:lnTo>
                  <a:pt x="463" y="1"/>
                </a:lnTo>
                <a:lnTo>
                  <a:pt x="457" y="1"/>
                </a:lnTo>
                <a:close/>
                <a:moveTo>
                  <a:pt x="0" y="0"/>
                </a:moveTo>
                <a:lnTo>
                  <a:pt x="0" y="13"/>
                </a:lnTo>
                <a:lnTo>
                  <a:pt x="13" y="0"/>
                </a:lnTo>
                <a:lnTo>
                  <a:pt x="0" y="0"/>
                </a:lnTo>
                <a:close/>
              </a:path>
            </a:pathLst>
          </a:custGeom>
          <a:solidFill>
            <a:srgbClr val="9E857F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69" name="任意多边形 268"/>
          <p:cNvSpPr/>
          <p:nvPr>
            <p:custDataLst>
              <p:tags r:id="rId14"/>
            </p:custDataLst>
          </p:nvPr>
        </p:nvSpPr>
        <p:spPr bwMode="auto">
          <a:xfrm>
            <a:off x="5598795" y="2464435"/>
            <a:ext cx="1327150" cy="37465"/>
          </a:xfrm>
          <a:custGeom>
            <a:avLst/>
            <a:gdLst/>
            <a:ahLst/>
            <a:cxnLst>
              <a:cxn ang="0">
                <a:pos x="457" y="1"/>
              </a:cxn>
              <a:cxn ang="0">
                <a:pos x="463" y="7"/>
              </a:cxn>
              <a:cxn ang="0">
                <a:pos x="463" y="1"/>
              </a:cxn>
              <a:cxn ang="0">
                <a:pos x="457" y="1"/>
              </a:cxn>
              <a:cxn ang="0">
                <a:pos x="0" y="0"/>
              </a:cxn>
              <a:cxn ang="0">
                <a:pos x="0" y="13"/>
              </a:cxn>
              <a:cxn ang="0">
                <a:pos x="13" y="0"/>
              </a:cxn>
              <a:cxn ang="0">
                <a:pos x="0" y="0"/>
              </a:cxn>
            </a:cxnLst>
            <a:rect l="0" t="0" r="r" b="b"/>
            <a:pathLst>
              <a:path w="463" h="13">
                <a:moveTo>
                  <a:pt x="457" y="1"/>
                </a:moveTo>
                <a:lnTo>
                  <a:pt x="463" y="7"/>
                </a:lnTo>
                <a:lnTo>
                  <a:pt x="463" y="1"/>
                </a:lnTo>
                <a:lnTo>
                  <a:pt x="457" y="1"/>
                </a:lnTo>
                <a:moveTo>
                  <a:pt x="0" y="0"/>
                </a:moveTo>
                <a:lnTo>
                  <a:pt x="0" y="13"/>
                </a:lnTo>
                <a:lnTo>
                  <a:pt x="13" y="0"/>
                </a:lnTo>
                <a:lnTo>
                  <a:pt x="0" y="0"/>
                </a:lnTo>
              </a:path>
            </a:pathLst>
          </a:custGeom>
          <a:noFill/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70" name="任意多边形 269"/>
          <p:cNvSpPr/>
          <p:nvPr>
            <p:custDataLst>
              <p:tags r:id="rId15"/>
            </p:custDataLst>
          </p:nvPr>
        </p:nvSpPr>
        <p:spPr bwMode="auto">
          <a:xfrm>
            <a:off x="6478270" y="4104005"/>
            <a:ext cx="100330" cy="865505"/>
          </a:xfrm>
          <a:custGeom>
            <a:avLst/>
            <a:gdLst/>
            <a:ahLst/>
            <a:cxnLst>
              <a:cxn ang="0">
                <a:pos x="3" y="247"/>
              </a:cxn>
              <a:cxn ang="0">
                <a:pos x="35" y="302"/>
              </a:cxn>
              <a:cxn ang="0">
                <a:pos x="34" y="0"/>
              </a:cxn>
              <a:cxn ang="0">
                <a:pos x="0" y="6"/>
              </a:cxn>
              <a:cxn ang="0">
                <a:pos x="3" y="247"/>
              </a:cxn>
            </a:cxnLst>
            <a:rect l="0" t="0" r="r" b="b"/>
            <a:pathLst>
              <a:path w="35" h="302">
                <a:moveTo>
                  <a:pt x="3" y="247"/>
                </a:moveTo>
                <a:lnTo>
                  <a:pt x="35" y="302"/>
                </a:lnTo>
                <a:lnTo>
                  <a:pt x="34" y="0"/>
                </a:lnTo>
                <a:lnTo>
                  <a:pt x="0" y="6"/>
                </a:lnTo>
                <a:lnTo>
                  <a:pt x="3" y="247"/>
                </a:lnTo>
                <a:close/>
              </a:path>
            </a:pathLst>
          </a:custGeom>
          <a:solidFill>
            <a:srgbClr val="00A89C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71" name="任意多边形 270"/>
          <p:cNvSpPr/>
          <p:nvPr>
            <p:custDataLst>
              <p:tags r:id="rId16"/>
            </p:custDataLst>
          </p:nvPr>
        </p:nvSpPr>
        <p:spPr bwMode="auto">
          <a:xfrm>
            <a:off x="5942330" y="4121150"/>
            <a:ext cx="97155" cy="842645"/>
          </a:xfrm>
          <a:custGeom>
            <a:avLst/>
            <a:gdLst/>
            <a:ahLst/>
            <a:cxnLst>
              <a:cxn ang="0">
                <a:pos x="0" y="294"/>
              </a:cxn>
              <a:cxn ang="0">
                <a:pos x="34" y="244"/>
              </a:cxn>
              <a:cxn ang="0">
                <a:pos x="34" y="5"/>
              </a:cxn>
              <a:cxn ang="0">
                <a:pos x="0" y="0"/>
              </a:cxn>
            </a:cxnLst>
            <a:rect l="0" t="0" r="r" b="b"/>
            <a:pathLst>
              <a:path w="34" h="294">
                <a:moveTo>
                  <a:pt x="0" y="294"/>
                </a:moveTo>
                <a:lnTo>
                  <a:pt x="34" y="244"/>
                </a:lnTo>
                <a:lnTo>
                  <a:pt x="34" y="5"/>
                </a:lnTo>
                <a:lnTo>
                  <a:pt x="0" y="0"/>
                </a:lnTo>
              </a:path>
            </a:pathLst>
          </a:custGeom>
          <a:solidFill>
            <a:srgbClr val="00A89C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72" name="矩形 271"/>
          <p:cNvSpPr/>
          <p:nvPr>
            <p:custDataLst>
              <p:tags r:id="rId17"/>
            </p:custDataLst>
          </p:nvPr>
        </p:nvSpPr>
        <p:spPr bwMode="auto">
          <a:xfrm>
            <a:off x="5962650" y="4138295"/>
            <a:ext cx="621665" cy="97155"/>
          </a:xfrm>
          <a:prstGeom prst="rect">
            <a:avLst/>
          </a:prstGeom>
          <a:solidFill>
            <a:srgbClr val="00A89C">
              <a:lumMod val="75000"/>
            </a:srgbClr>
          </a:solidFill>
          <a:ln w="9525">
            <a:noFill/>
            <a:miter lim="800000"/>
          </a:ln>
        </p:spPr>
        <p:txBody>
          <a:bodyPr anchor="ctr"/>
          <a:p>
            <a:pPr algn="ctr"/>
          </a:p>
        </p:txBody>
      </p:sp>
      <p:sp>
        <p:nvSpPr>
          <p:cNvPr id="273" name="任意多边形 272"/>
          <p:cNvSpPr/>
          <p:nvPr>
            <p:custDataLst>
              <p:tags r:id="rId18"/>
            </p:custDataLst>
          </p:nvPr>
        </p:nvSpPr>
        <p:spPr bwMode="auto">
          <a:xfrm>
            <a:off x="5231765" y="3415665"/>
            <a:ext cx="2080895" cy="1553210"/>
          </a:xfrm>
          <a:custGeom>
            <a:avLst/>
            <a:gdLst/>
            <a:ahLst/>
            <a:cxnLst>
              <a:cxn ang="0">
                <a:pos x="470" y="181"/>
              </a:cxn>
              <a:cxn ang="0">
                <a:pos x="447" y="174"/>
              </a:cxn>
              <a:cxn ang="0">
                <a:pos x="411" y="194"/>
              </a:cxn>
              <a:cxn ang="0">
                <a:pos x="410" y="71"/>
              </a:cxn>
              <a:cxn ang="0">
                <a:pos x="273" y="69"/>
              </a:cxn>
              <a:cxn ang="0">
                <a:pos x="285" y="40"/>
              </a:cxn>
              <a:cxn ang="0">
                <a:pos x="266" y="6"/>
              </a:cxn>
              <a:cxn ang="0">
                <a:pos x="243" y="0"/>
              </a:cxn>
              <a:cxn ang="0">
                <a:pos x="201" y="40"/>
              </a:cxn>
              <a:cxn ang="0">
                <a:pos x="212" y="69"/>
              </a:cxn>
              <a:cxn ang="0">
                <a:pos x="76" y="67"/>
              </a:cxn>
              <a:cxn ang="0">
                <a:pos x="75" y="188"/>
              </a:cxn>
              <a:cxn ang="0">
                <a:pos x="65" y="180"/>
              </a:cxn>
              <a:cxn ang="0">
                <a:pos x="42" y="173"/>
              </a:cxn>
              <a:cxn ang="0">
                <a:pos x="0" y="214"/>
              </a:cxn>
              <a:cxn ang="0">
                <a:pos x="42" y="255"/>
              </a:cxn>
              <a:cxn ang="0">
                <a:pos x="67" y="246"/>
              </a:cxn>
              <a:cxn ang="0">
                <a:pos x="73" y="241"/>
              </a:cxn>
              <a:cxn ang="0">
                <a:pos x="68" y="364"/>
              </a:cxn>
              <a:cxn ang="0">
                <a:pos x="167" y="364"/>
              </a:cxn>
              <a:cxn ang="0">
                <a:pos x="174" y="175"/>
              </a:cxn>
              <a:cxn ang="0">
                <a:pos x="314" y="175"/>
              </a:cxn>
              <a:cxn ang="0">
                <a:pos x="317" y="365"/>
              </a:cxn>
              <a:cxn ang="0">
                <a:pos x="416" y="365"/>
              </a:cxn>
              <a:cxn ang="0">
                <a:pos x="412" y="237"/>
              </a:cxn>
              <a:cxn ang="0">
                <a:pos x="447" y="256"/>
              </a:cxn>
              <a:cxn ang="0">
                <a:pos x="473" y="247"/>
              </a:cxn>
              <a:cxn ang="0">
                <a:pos x="489" y="215"/>
              </a:cxn>
              <a:cxn ang="0">
                <a:pos x="470" y="181"/>
              </a:cxn>
            </a:cxnLst>
            <a:rect l="0" t="0" r="r" b="b"/>
            <a:pathLst>
              <a:path w="489" h="365">
                <a:moveTo>
                  <a:pt x="470" y="181"/>
                </a:moveTo>
                <a:cubicBezTo>
                  <a:pt x="464" y="176"/>
                  <a:pt x="456" y="174"/>
                  <a:pt x="447" y="174"/>
                </a:cubicBezTo>
                <a:cubicBezTo>
                  <a:pt x="432" y="174"/>
                  <a:pt x="418" y="182"/>
                  <a:pt x="411" y="194"/>
                </a:cubicBezTo>
                <a:cubicBezTo>
                  <a:pt x="410" y="71"/>
                  <a:pt x="410" y="71"/>
                  <a:pt x="410" y="71"/>
                </a:cubicBezTo>
                <a:cubicBezTo>
                  <a:pt x="273" y="69"/>
                  <a:pt x="273" y="69"/>
                  <a:pt x="273" y="69"/>
                </a:cubicBezTo>
                <a:cubicBezTo>
                  <a:pt x="280" y="61"/>
                  <a:pt x="285" y="51"/>
                  <a:pt x="285" y="40"/>
                </a:cubicBezTo>
                <a:cubicBezTo>
                  <a:pt x="285" y="26"/>
                  <a:pt x="277" y="14"/>
                  <a:pt x="266" y="6"/>
                </a:cubicBezTo>
                <a:cubicBezTo>
                  <a:pt x="259" y="2"/>
                  <a:pt x="251" y="0"/>
                  <a:pt x="243" y="0"/>
                </a:cubicBezTo>
                <a:cubicBezTo>
                  <a:pt x="220" y="0"/>
                  <a:pt x="201" y="18"/>
                  <a:pt x="201" y="40"/>
                </a:cubicBezTo>
                <a:cubicBezTo>
                  <a:pt x="201" y="51"/>
                  <a:pt x="205" y="61"/>
                  <a:pt x="212" y="69"/>
                </a:cubicBezTo>
                <a:cubicBezTo>
                  <a:pt x="76" y="67"/>
                  <a:pt x="76" y="67"/>
                  <a:pt x="76" y="67"/>
                </a:cubicBezTo>
                <a:cubicBezTo>
                  <a:pt x="75" y="188"/>
                  <a:pt x="75" y="188"/>
                  <a:pt x="75" y="188"/>
                </a:cubicBezTo>
                <a:cubicBezTo>
                  <a:pt x="72" y="185"/>
                  <a:pt x="69" y="182"/>
                  <a:pt x="65" y="180"/>
                </a:cubicBezTo>
                <a:cubicBezTo>
                  <a:pt x="58" y="175"/>
                  <a:pt x="50" y="173"/>
                  <a:pt x="42" y="173"/>
                </a:cubicBezTo>
                <a:cubicBezTo>
                  <a:pt x="19" y="173"/>
                  <a:pt x="0" y="191"/>
                  <a:pt x="0" y="214"/>
                </a:cubicBezTo>
                <a:cubicBezTo>
                  <a:pt x="0" y="236"/>
                  <a:pt x="19" y="255"/>
                  <a:pt x="42" y="255"/>
                </a:cubicBezTo>
                <a:cubicBezTo>
                  <a:pt x="51" y="255"/>
                  <a:pt x="60" y="251"/>
                  <a:pt x="67" y="246"/>
                </a:cubicBezTo>
                <a:cubicBezTo>
                  <a:pt x="69" y="245"/>
                  <a:pt x="71" y="243"/>
                  <a:pt x="73" y="241"/>
                </a:cubicBezTo>
                <a:cubicBezTo>
                  <a:pt x="68" y="364"/>
                  <a:pt x="68" y="364"/>
                  <a:pt x="68" y="364"/>
                </a:cubicBezTo>
                <a:cubicBezTo>
                  <a:pt x="167" y="364"/>
                  <a:pt x="167" y="364"/>
                  <a:pt x="167" y="364"/>
                </a:cubicBezTo>
                <a:cubicBezTo>
                  <a:pt x="174" y="175"/>
                  <a:pt x="174" y="175"/>
                  <a:pt x="174" y="175"/>
                </a:cubicBezTo>
                <a:cubicBezTo>
                  <a:pt x="314" y="175"/>
                  <a:pt x="314" y="175"/>
                  <a:pt x="314" y="175"/>
                </a:cubicBezTo>
                <a:cubicBezTo>
                  <a:pt x="317" y="365"/>
                  <a:pt x="317" y="365"/>
                  <a:pt x="317" y="365"/>
                </a:cubicBezTo>
                <a:cubicBezTo>
                  <a:pt x="416" y="365"/>
                  <a:pt x="416" y="365"/>
                  <a:pt x="416" y="365"/>
                </a:cubicBezTo>
                <a:cubicBezTo>
                  <a:pt x="412" y="237"/>
                  <a:pt x="412" y="237"/>
                  <a:pt x="412" y="237"/>
                </a:cubicBezTo>
                <a:cubicBezTo>
                  <a:pt x="420" y="248"/>
                  <a:pt x="433" y="256"/>
                  <a:pt x="447" y="256"/>
                </a:cubicBezTo>
                <a:cubicBezTo>
                  <a:pt x="457" y="256"/>
                  <a:pt x="466" y="252"/>
                  <a:pt x="473" y="247"/>
                </a:cubicBezTo>
                <a:cubicBezTo>
                  <a:pt x="483" y="240"/>
                  <a:pt x="489" y="228"/>
                  <a:pt x="489" y="215"/>
                </a:cubicBezTo>
                <a:cubicBezTo>
                  <a:pt x="489" y="200"/>
                  <a:pt x="482" y="188"/>
                  <a:pt x="470" y="181"/>
                </a:cubicBezTo>
                <a:close/>
              </a:path>
            </a:pathLst>
          </a:custGeom>
          <a:solidFill>
            <a:srgbClr val="00A89C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74" name="任意多边形 273"/>
          <p:cNvSpPr/>
          <p:nvPr>
            <p:custDataLst>
              <p:tags r:id="rId19"/>
            </p:custDataLst>
          </p:nvPr>
        </p:nvSpPr>
        <p:spPr bwMode="auto">
          <a:xfrm>
            <a:off x="6988810" y="3395980"/>
            <a:ext cx="653415" cy="1567815"/>
          </a:xfrm>
          <a:custGeom>
            <a:avLst/>
            <a:gdLst/>
            <a:ahLst/>
            <a:cxnLst>
              <a:cxn ang="0">
                <a:pos x="154" y="365"/>
              </a:cxn>
              <a:cxn ang="0">
                <a:pos x="131" y="74"/>
              </a:cxn>
              <a:cxn ang="0">
                <a:pos x="86" y="73"/>
              </a:cxn>
              <a:cxn ang="0">
                <a:pos x="103" y="41"/>
              </a:cxn>
              <a:cxn ang="0">
                <a:pos x="84" y="6"/>
              </a:cxn>
              <a:cxn ang="0">
                <a:pos x="61" y="0"/>
              </a:cxn>
              <a:cxn ang="0">
                <a:pos x="19" y="41"/>
              </a:cxn>
              <a:cxn ang="0">
                <a:pos x="35" y="73"/>
              </a:cxn>
              <a:cxn ang="0">
                <a:pos x="1" y="72"/>
              </a:cxn>
              <a:cxn ang="0">
                <a:pos x="0" y="191"/>
              </a:cxn>
              <a:cxn ang="0">
                <a:pos x="1" y="194"/>
              </a:cxn>
              <a:cxn ang="0">
                <a:pos x="34" y="178"/>
              </a:cxn>
              <a:cxn ang="0">
                <a:pos x="76" y="220"/>
              </a:cxn>
              <a:cxn ang="0">
                <a:pos x="34" y="263"/>
              </a:cxn>
              <a:cxn ang="0">
                <a:pos x="3" y="248"/>
              </a:cxn>
              <a:cxn ang="0">
                <a:pos x="7" y="369"/>
              </a:cxn>
              <a:cxn ang="0">
                <a:pos x="154" y="365"/>
              </a:cxn>
            </a:cxnLst>
            <a:rect l="0" t="0" r="r" b="b"/>
            <a:pathLst>
              <a:path w="154" h="369">
                <a:moveTo>
                  <a:pt x="154" y="365"/>
                </a:moveTo>
                <a:cubicBezTo>
                  <a:pt x="131" y="74"/>
                  <a:pt x="131" y="74"/>
                  <a:pt x="131" y="74"/>
                </a:cubicBezTo>
                <a:cubicBezTo>
                  <a:pt x="86" y="73"/>
                  <a:pt x="86" y="73"/>
                  <a:pt x="86" y="73"/>
                </a:cubicBezTo>
                <a:cubicBezTo>
                  <a:pt x="96" y="66"/>
                  <a:pt x="103" y="54"/>
                  <a:pt x="103" y="41"/>
                </a:cubicBezTo>
                <a:cubicBezTo>
                  <a:pt x="103" y="26"/>
                  <a:pt x="95" y="14"/>
                  <a:pt x="84" y="6"/>
                </a:cubicBezTo>
                <a:cubicBezTo>
                  <a:pt x="77" y="2"/>
                  <a:pt x="70" y="0"/>
                  <a:pt x="61" y="0"/>
                </a:cubicBezTo>
                <a:cubicBezTo>
                  <a:pt x="38" y="0"/>
                  <a:pt x="19" y="18"/>
                  <a:pt x="19" y="41"/>
                </a:cubicBezTo>
                <a:cubicBezTo>
                  <a:pt x="19" y="54"/>
                  <a:pt x="25" y="65"/>
                  <a:pt x="35" y="73"/>
                </a:cubicBezTo>
                <a:cubicBezTo>
                  <a:pt x="1" y="72"/>
                  <a:pt x="1" y="72"/>
                  <a:pt x="1" y="72"/>
                </a:cubicBezTo>
                <a:cubicBezTo>
                  <a:pt x="0" y="191"/>
                  <a:pt x="0" y="191"/>
                  <a:pt x="0" y="191"/>
                </a:cubicBezTo>
                <a:cubicBezTo>
                  <a:pt x="1" y="194"/>
                  <a:pt x="1" y="194"/>
                  <a:pt x="1" y="194"/>
                </a:cubicBezTo>
                <a:cubicBezTo>
                  <a:pt x="8" y="184"/>
                  <a:pt x="20" y="178"/>
                  <a:pt x="34" y="178"/>
                </a:cubicBezTo>
                <a:cubicBezTo>
                  <a:pt x="57" y="178"/>
                  <a:pt x="76" y="197"/>
                  <a:pt x="76" y="220"/>
                </a:cubicBezTo>
                <a:cubicBezTo>
                  <a:pt x="76" y="243"/>
                  <a:pt x="57" y="263"/>
                  <a:pt x="34" y="263"/>
                </a:cubicBezTo>
                <a:cubicBezTo>
                  <a:pt x="21" y="263"/>
                  <a:pt x="10" y="257"/>
                  <a:pt x="3" y="248"/>
                </a:cubicBezTo>
                <a:cubicBezTo>
                  <a:pt x="7" y="369"/>
                  <a:pt x="7" y="369"/>
                  <a:pt x="7" y="369"/>
                </a:cubicBezTo>
                <a:lnTo>
                  <a:pt x="154" y="365"/>
                </a:lnTo>
                <a:close/>
              </a:path>
            </a:pathLst>
          </a:custGeom>
          <a:solidFill>
            <a:srgbClr val="294661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sp>
        <p:nvSpPr>
          <p:cNvPr id="275" name="任意多边形 274"/>
          <p:cNvSpPr/>
          <p:nvPr>
            <p:custDataLst>
              <p:tags r:id="rId20"/>
            </p:custDataLst>
          </p:nvPr>
        </p:nvSpPr>
        <p:spPr bwMode="auto">
          <a:xfrm>
            <a:off x="4902200" y="3390265"/>
            <a:ext cx="641985" cy="1570990"/>
          </a:xfrm>
          <a:custGeom>
            <a:avLst/>
            <a:gdLst/>
            <a:ahLst/>
            <a:cxnLst>
              <a:cxn ang="0">
                <a:pos x="0" y="365"/>
              </a:cxn>
              <a:cxn ang="0">
                <a:pos x="22" y="73"/>
              </a:cxn>
              <a:cxn ang="0">
                <a:pos x="66" y="73"/>
              </a:cxn>
              <a:cxn ang="0">
                <a:pos x="50" y="40"/>
              </a:cxn>
              <a:cxn ang="0">
                <a:pos x="69" y="6"/>
              </a:cxn>
              <a:cxn ang="0">
                <a:pos x="91" y="0"/>
              </a:cxn>
              <a:cxn ang="0">
                <a:pos x="133" y="40"/>
              </a:cxn>
              <a:cxn ang="0">
                <a:pos x="117" y="73"/>
              </a:cxn>
              <a:cxn ang="0">
                <a:pos x="150" y="72"/>
              </a:cxn>
              <a:cxn ang="0">
                <a:pos x="151" y="191"/>
              </a:cxn>
              <a:cxn ang="0">
                <a:pos x="151" y="194"/>
              </a:cxn>
              <a:cxn ang="0">
                <a:pos x="118" y="177"/>
              </a:cxn>
              <a:cxn ang="0">
                <a:pos x="76" y="220"/>
              </a:cxn>
              <a:cxn ang="0">
                <a:pos x="118" y="262"/>
              </a:cxn>
              <a:cxn ang="0">
                <a:pos x="149" y="248"/>
              </a:cxn>
              <a:cxn ang="0">
                <a:pos x="145" y="369"/>
              </a:cxn>
              <a:cxn ang="0">
                <a:pos x="0" y="365"/>
              </a:cxn>
            </a:cxnLst>
            <a:rect l="0" t="0" r="r" b="b"/>
            <a:pathLst>
              <a:path w="151" h="369">
                <a:moveTo>
                  <a:pt x="0" y="365"/>
                </a:moveTo>
                <a:cubicBezTo>
                  <a:pt x="22" y="73"/>
                  <a:pt x="22" y="73"/>
                  <a:pt x="22" y="73"/>
                </a:cubicBezTo>
                <a:cubicBezTo>
                  <a:pt x="66" y="73"/>
                  <a:pt x="66" y="73"/>
                  <a:pt x="66" y="73"/>
                </a:cubicBezTo>
                <a:cubicBezTo>
                  <a:pt x="56" y="66"/>
                  <a:pt x="50" y="54"/>
                  <a:pt x="50" y="40"/>
                </a:cubicBezTo>
                <a:cubicBezTo>
                  <a:pt x="50" y="26"/>
                  <a:pt x="57" y="14"/>
                  <a:pt x="69" y="6"/>
                </a:cubicBezTo>
                <a:cubicBezTo>
                  <a:pt x="75" y="2"/>
                  <a:pt x="83" y="0"/>
                  <a:pt x="91" y="0"/>
                </a:cubicBezTo>
                <a:cubicBezTo>
                  <a:pt x="114" y="0"/>
                  <a:pt x="133" y="18"/>
                  <a:pt x="133" y="40"/>
                </a:cubicBezTo>
                <a:cubicBezTo>
                  <a:pt x="133" y="54"/>
                  <a:pt x="126" y="65"/>
                  <a:pt x="117" y="73"/>
                </a:cubicBezTo>
                <a:cubicBezTo>
                  <a:pt x="150" y="72"/>
                  <a:pt x="150" y="72"/>
                  <a:pt x="150" y="72"/>
                </a:cubicBezTo>
                <a:cubicBezTo>
                  <a:pt x="151" y="191"/>
                  <a:pt x="151" y="191"/>
                  <a:pt x="151" y="191"/>
                </a:cubicBezTo>
                <a:cubicBezTo>
                  <a:pt x="151" y="194"/>
                  <a:pt x="151" y="194"/>
                  <a:pt x="151" y="194"/>
                </a:cubicBezTo>
                <a:cubicBezTo>
                  <a:pt x="143" y="184"/>
                  <a:pt x="132" y="177"/>
                  <a:pt x="118" y="177"/>
                </a:cubicBezTo>
                <a:cubicBezTo>
                  <a:pt x="95" y="177"/>
                  <a:pt x="76" y="196"/>
                  <a:pt x="76" y="220"/>
                </a:cubicBezTo>
                <a:cubicBezTo>
                  <a:pt x="76" y="243"/>
                  <a:pt x="95" y="262"/>
                  <a:pt x="118" y="262"/>
                </a:cubicBezTo>
                <a:cubicBezTo>
                  <a:pt x="130" y="262"/>
                  <a:pt x="141" y="257"/>
                  <a:pt x="149" y="248"/>
                </a:cubicBezTo>
                <a:cubicBezTo>
                  <a:pt x="145" y="369"/>
                  <a:pt x="145" y="369"/>
                  <a:pt x="145" y="369"/>
                </a:cubicBezTo>
                <a:lnTo>
                  <a:pt x="0" y="365"/>
                </a:lnTo>
                <a:close/>
              </a:path>
            </a:pathLst>
          </a:custGeom>
          <a:solidFill>
            <a:srgbClr val="294661"/>
          </a:solidFill>
          <a:ln w="9525">
            <a:noFill/>
            <a:round/>
          </a:ln>
        </p:spPr>
        <p:txBody>
          <a:bodyPr anchor="ctr"/>
          <a:p>
            <a:pPr algn="ctr"/>
          </a:p>
        </p:txBody>
      </p:sp>
      <p:cxnSp>
        <p:nvCxnSpPr>
          <p:cNvPr id="276" name="直接连接符 275"/>
          <p:cNvCxnSpPr/>
          <p:nvPr>
            <p:custDataLst>
              <p:tags r:id="rId21"/>
            </p:custDataLst>
          </p:nvPr>
        </p:nvCxnSpPr>
        <p:spPr>
          <a:xfrm flipV="1">
            <a:off x="7322820" y="2663190"/>
            <a:ext cx="243205" cy="280670"/>
          </a:xfrm>
          <a:prstGeom prst="line">
            <a:avLst/>
          </a:prstGeom>
          <a:ln w="19050" cap="rnd">
            <a:solidFill>
              <a:srgbClr val="00A89C">
                <a:lumMod val="75000"/>
              </a:srgbClr>
            </a:solidFill>
            <a:prstDash val="solid"/>
            <a:headEnd type="oval"/>
            <a:tailEnd type="none"/>
          </a:ln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</p:cxnSp>
      <p:cxnSp>
        <p:nvCxnSpPr>
          <p:cNvPr id="277" name="直接连接符 276"/>
          <p:cNvCxnSpPr/>
          <p:nvPr>
            <p:custDataLst>
              <p:tags r:id="rId22"/>
            </p:custDataLst>
          </p:nvPr>
        </p:nvCxnSpPr>
        <p:spPr>
          <a:xfrm flipV="1">
            <a:off x="7566660" y="2661920"/>
            <a:ext cx="1065530" cy="0"/>
          </a:xfrm>
          <a:prstGeom prst="line">
            <a:avLst/>
          </a:prstGeom>
          <a:ln w="19050" cap="rnd">
            <a:solidFill>
              <a:srgbClr val="00A89C">
                <a:lumMod val="75000"/>
              </a:srgbClr>
            </a:solidFill>
            <a:prstDash val="solid"/>
            <a:headEnd type="none"/>
            <a:tailEnd type="oval"/>
          </a:ln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</p:cxnSp>
      <p:cxnSp>
        <p:nvCxnSpPr>
          <p:cNvPr id="278" name="直接连接符 277"/>
          <p:cNvCxnSpPr/>
          <p:nvPr>
            <p:custDataLst>
              <p:tags r:id="rId23"/>
            </p:custDataLst>
          </p:nvPr>
        </p:nvCxnSpPr>
        <p:spPr>
          <a:xfrm flipH="1" flipV="1">
            <a:off x="4972685" y="2663190"/>
            <a:ext cx="243205" cy="280670"/>
          </a:xfrm>
          <a:prstGeom prst="line">
            <a:avLst/>
          </a:prstGeom>
          <a:ln w="19050" cap="rnd">
            <a:solidFill>
              <a:srgbClr val="00A89C">
                <a:lumMod val="75000"/>
              </a:srgbClr>
            </a:solidFill>
            <a:prstDash val="solid"/>
            <a:headEnd type="oval"/>
            <a:tailEnd type="none"/>
          </a:ln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</p:cxnSp>
      <p:cxnSp>
        <p:nvCxnSpPr>
          <p:cNvPr id="279" name="直接连接符 278"/>
          <p:cNvCxnSpPr/>
          <p:nvPr>
            <p:custDataLst>
              <p:tags r:id="rId24"/>
            </p:custDataLst>
          </p:nvPr>
        </p:nvCxnSpPr>
        <p:spPr>
          <a:xfrm flipH="1" flipV="1">
            <a:off x="3907790" y="2661920"/>
            <a:ext cx="1065530" cy="0"/>
          </a:xfrm>
          <a:prstGeom prst="line">
            <a:avLst/>
          </a:prstGeom>
          <a:ln w="19050" cap="rnd">
            <a:solidFill>
              <a:srgbClr val="00A89C">
                <a:lumMod val="75000"/>
              </a:srgbClr>
            </a:solidFill>
            <a:prstDash val="solid"/>
            <a:headEnd type="none"/>
            <a:tailEnd type="oval"/>
          </a:ln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</p:cxnSp>
      <p:cxnSp>
        <p:nvCxnSpPr>
          <p:cNvPr id="280" name="直接连接符 279"/>
          <p:cNvCxnSpPr/>
          <p:nvPr>
            <p:custDataLst>
              <p:tags r:id="rId25"/>
            </p:custDataLst>
          </p:nvPr>
        </p:nvCxnSpPr>
        <p:spPr>
          <a:xfrm flipV="1">
            <a:off x="7322820" y="4278630"/>
            <a:ext cx="243205" cy="280670"/>
          </a:xfrm>
          <a:prstGeom prst="line">
            <a:avLst/>
          </a:prstGeom>
          <a:ln w="19050" cap="rnd">
            <a:solidFill>
              <a:srgbClr val="294661">
                <a:lumMod val="75000"/>
              </a:srgbClr>
            </a:solidFill>
            <a:prstDash val="solid"/>
            <a:headEnd type="oval"/>
            <a:tailEnd type="none"/>
          </a:ln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</p:cxnSp>
      <p:cxnSp>
        <p:nvCxnSpPr>
          <p:cNvPr id="281" name="直接连接符 280"/>
          <p:cNvCxnSpPr/>
          <p:nvPr>
            <p:custDataLst>
              <p:tags r:id="rId26"/>
            </p:custDataLst>
          </p:nvPr>
        </p:nvCxnSpPr>
        <p:spPr>
          <a:xfrm flipV="1">
            <a:off x="7566660" y="4276725"/>
            <a:ext cx="1065530" cy="0"/>
          </a:xfrm>
          <a:prstGeom prst="line">
            <a:avLst/>
          </a:prstGeom>
          <a:ln w="19050" cap="rnd">
            <a:solidFill>
              <a:srgbClr val="294661">
                <a:lumMod val="75000"/>
              </a:srgbClr>
            </a:solidFill>
            <a:prstDash val="solid"/>
            <a:headEnd type="none"/>
            <a:tailEnd type="oval"/>
          </a:ln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</p:cxnSp>
      <p:cxnSp>
        <p:nvCxnSpPr>
          <p:cNvPr id="282" name="直接连接符 281"/>
          <p:cNvCxnSpPr/>
          <p:nvPr>
            <p:custDataLst>
              <p:tags r:id="rId27"/>
            </p:custDataLst>
          </p:nvPr>
        </p:nvCxnSpPr>
        <p:spPr>
          <a:xfrm flipH="1" flipV="1">
            <a:off x="4972685" y="4278630"/>
            <a:ext cx="243205" cy="280670"/>
          </a:xfrm>
          <a:prstGeom prst="line">
            <a:avLst/>
          </a:prstGeom>
          <a:ln w="19050" cap="rnd">
            <a:solidFill>
              <a:srgbClr val="294661">
                <a:lumMod val="75000"/>
              </a:srgbClr>
            </a:solidFill>
            <a:prstDash val="solid"/>
            <a:headEnd type="oval"/>
            <a:tailEnd type="none"/>
          </a:ln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</p:cxnSp>
      <p:cxnSp>
        <p:nvCxnSpPr>
          <p:cNvPr id="283" name="直接连接符 282"/>
          <p:cNvCxnSpPr/>
          <p:nvPr>
            <p:custDataLst>
              <p:tags r:id="rId28"/>
            </p:custDataLst>
          </p:nvPr>
        </p:nvCxnSpPr>
        <p:spPr>
          <a:xfrm flipH="1" flipV="1">
            <a:off x="3907790" y="4276725"/>
            <a:ext cx="1065530" cy="0"/>
          </a:xfrm>
          <a:prstGeom prst="line">
            <a:avLst/>
          </a:prstGeom>
          <a:ln w="19050" cap="rnd">
            <a:solidFill>
              <a:srgbClr val="294661">
                <a:lumMod val="75000"/>
              </a:srgbClr>
            </a:solidFill>
            <a:prstDash val="solid"/>
            <a:headEnd type="none"/>
            <a:tailEnd type="oval"/>
          </a:ln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</p:cxnSp>
      <p:cxnSp>
        <p:nvCxnSpPr>
          <p:cNvPr id="284" name="直接连接符 283"/>
          <p:cNvCxnSpPr/>
          <p:nvPr>
            <p:custDataLst>
              <p:tags r:id="rId29"/>
            </p:custDataLst>
          </p:nvPr>
        </p:nvCxnSpPr>
        <p:spPr>
          <a:xfrm rot="5400000" flipV="1">
            <a:off x="5683250" y="4572635"/>
            <a:ext cx="1183640" cy="0"/>
          </a:xfrm>
          <a:prstGeom prst="line">
            <a:avLst/>
          </a:prstGeom>
          <a:ln w="19050" cap="rnd">
            <a:solidFill>
              <a:srgbClr val="00A89C">
                <a:lumMod val="75000"/>
              </a:srgbClr>
            </a:solidFill>
            <a:prstDash val="solid"/>
            <a:headEnd type="oval"/>
            <a:tailEnd type="oval"/>
          </a:ln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</p:cxnSp>
      <p:sp>
        <p:nvSpPr>
          <p:cNvPr id="286" name="文本框 285"/>
          <p:cNvSpPr txBox="1"/>
          <p:nvPr>
            <p:custDataLst>
              <p:tags r:id="rId30"/>
            </p:custDataLst>
          </p:nvPr>
        </p:nvSpPr>
        <p:spPr>
          <a:xfrm>
            <a:off x="692150" y="2168525"/>
            <a:ext cx="2969260" cy="98679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p>
            <a:pPr lvl="0" algn="r" defTabSz="914400" latinLnBrk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2400" b="1">
                <a:solidFill>
                  <a:srgbClr val="000000">
                    <a:lumMod val="50000"/>
                    <a:lumOff val="50000"/>
                  </a:srgbClr>
                </a:solidFill>
              </a:rPr>
              <a:t>LogisticRegression</a:t>
            </a:r>
            <a:endParaRPr lang="en-US" altLang="zh-CN" sz="2400" b="1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88" name="文本框 287"/>
          <p:cNvSpPr txBox="1"/>
          <p:nvPr>
            <p:custDataLst>
              <p:tags r:id="rId31"/>
            </p:custDataLst>
          </p:nvPr>
        </p:nvSpPr>
        <p:spPr>
          <a:xfrm>
            <a:off x="4906010" y="5534660"/>
            <a:ext cx="2737485" cy="1003935"/>
          </a:xfrm>
          <a:prstGeom prst="rect">
            <a:avLst/>
          </a:prstGeom>
          <a:noFill/>
        </p:spPr>
        <p:txBody>
          <a:bodyPr wrap="square" lIns="0" tIns="0" rIns="0" bIns="0" anchor="ctr">
            <a:noAutofit/>
          </a:bodyPr>
          <a:p>
            <a:pPr lvl="0" algn="ctr" defTabSz="914400" latinLnBrk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2800" b="1">
                <a:solidFill>
                  <a:srgbClr val="000000">
                    <a:lumMod val="50000"/>
                    <a:lumOff val="50000"/>
                  </a:srgbClr>
                </a:solidFill>
              </a:rPr>
              <a:t>LightGBM</a:t>
            </a:r>
            <a:r>
              <a:rPr lang="zh-CN" altLang="en-US" sz="2800" b="1">
                <a:solidFill>
                  <a:srgbClr val="000000">
                    <a:lumMod val="50000"/>
                    <a:lumOff val="50000"/>
                  </a:srgbClr>
                </a:solidFill>
              </a:rPr>
              <a:t>模型</a:t>
            </a:r>
            <a:endParaRPr lang="zh-CN" altLang="en-US" sz="2800" b="1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90" name="文本框 289"/>
          <p:cNvSpPr txBox="1"/>
          <p:nvPr>
            <p:custDataLst>
              <p:tags r:id="rId32"/>
            </p:custDataLst>
          </p:nvPr>
        </p:nvSpPr>
        <p:spPr>
          <a:xfrm>
            <a:off x="692150" y="3982085"/>
            <a:ext cx="2969260" cy="98679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p>
            <a:pPr lvl="0" algn="l" defTabSz="914400" latinLnBrk="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800" b="1">
                <a:solidFill>
                  <a:srgbClr val="000000">
                    <a:lumMod val="50000"/>
                    <a:lumOff val="50000"/>
                  </a:srgbClr>
                </a:solidFill>
              </a:rPr>
              <a:t>随机森林（</a:t>
            </a:r>
            <a:r>
              <a:rPr lang="en-US" altLang="zh-CN" sz="2800" b="1">
                <a:solidFill>
                  <a:srgbClr val="000000">
                    <a:lumMod val="50000"/>
                    <a:lumOff val="50000"/>
                  </a:srgbClr>
                </a:solidFill>
              </a:rPr>
              <a:t>Gini</a:t>
            </a:r>
            <a:r>
              <a:rPr lang="zh-CN" altLang="en-US" sz="2800" b="1">
                <a:solidFill>
                  <a:srgbClr val="000000">
                    <a:lumMod val="50000"/>
                    <a:lumOff val="50000"/>
                  </a:srgbClr>
                </a:solidFill>
              </a:rPr>
              <a:t>系数与信息熵）</a:t>
            </a:r>
            <a:endParaRPr lang="zh-CN" altLang="en-US" sz="2800" b="1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92" name="文本框 291"/>
          <p:cNvSpPr txBox="1"/>
          <p:nvPr>
            <p:custDataLst>
              <p:tags r:id="rId33"/>
            </p:custDataLst>
          </p:nvPr>
        </p:nvSpPr>
        <p:spPr>
          <a:xfrm>
            <a:off x="8915400" y="2168525"/>
            <a:ext cx="3032125" cy="98679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p>
            <a:pPr lvl="0" algn="l" defTabSz="914400" latinLnBrk="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3200" b="1">
                <a:solidFill>
                  <a:srgbClr val="000000">
                    <a:lumMod val="50000"/>
                    <a:lumOff val="50000"/>
                  </a:srgbClr>
                </a:solidFill>
              </a:rPr>
              <a:t>决策树模型</a:t>
            </a:r>
            <a:endParaRPr lang="zh-CN" altLang="en-US" sz="3200" b="1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94" name="文本框 293"/>
          <p:cNvSpPr txBox="1"/>
          <p:nvPr>
            <p:custDataLst>
              <p:tags r:id="rId34"/>
            </p:custDataLst>
          </p:nvPr>
        </p:nvSpPr>
        <p:spPr>
          <a:xfrm>
            <a:off x="8915400" y="3783330"/>
            <a:ext cx="3032125" cy="98679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p>
            <a:pPr lvl="0" algn="l" defTabSz="914400" latinLnBrk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2800" b="1">
                <a:solidFill>
                  <a:srgbClr val="000000">
                    <a:lumMod val="50000"/>
                    <a:lumOff val="50000"/>
                  </a:srgbClr>
                </a:solidFill>
              </a:rPr>
              <a:t>XGBoost</a:t>
            </a:r>
            <a:r>
              <a:rPr lang="zh-CN" altLang="en-US" sz="2800" b="1">
                <a:solidFill>
                  <a:srgbClr val="000000">
                    <a:lumMod val="50000"/>
                    <a:lumOff val="50000"/>
                  </a:srgbClr>
                </a:solidFill>
              </a:rPr>
              <a:t>模型</a:t>
            </a:r>
            <a:endParaRPr lang="zh-CN" altLang="en-US" sz="2800" b="1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95" name="文本框 294"/>
          <p:cNvSpPr txBox="1"/>
          <p:nvPr>
            <p:custDataLst>
              <p:tags r:id="rId35"/>
            </p:custDataLst>
          </p:nvPr>
        </p:nvSpPr>
        <p:spPr>
          <a:xfrm>
            <a:off x="1024255" y="313690"/>
            <a:ext cx="9782810" cy="86487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p>
            <a:pPr lvl="0" algn="l" defTabSz="914400" latinLnBrk="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400" b="1">
                <a:solidFill>
                  <a:srgbClr val="000000">
                    <a:lumMod val="50000"/>
                    <a:lumOff val="50000"/>
                  </a:srgbClr>
                </a:solidFill>
              </a:rPr>
              <a:t>样本数量均衡处理，网络搜索参数调优</a:t>
            </a:r>
            <a:endParaRPr lang="zh-CN" altLang="en-US" sz="2400" b="1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custDataLst>
      <p:tags r:id="rId36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36"/>
          <a:stretch>
            <a:fillRect/>
          </a:stretch>
        </p:blipFill>
        <p:spPr>
          <a:xfrm>
            <a:off x="5197476" y="512762"/>
            <a:ext cx="6119812" cy="5832475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sz="half" idx="4294967295"/>
            <p:custDataLst>
              <p:tags r:id="rId3"/>
            </p:custDataLst>
          </p:nvPr>
        </p:nvSpPr>
        <p:spPr>
          <a:xfrm>
            <a:off x="567389" y="1699578"/>
            <a:ext cx="3834144" cy="4645024"/>
          </a:xfrm>
        </p:spPr>
        <p:txBody>
          <a:bodyPr>
            <a:normAutofit/>
          </a:bodyPr>
          <a:lstStyle/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	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在这里，我们使用一般的AUC评估方法。相比于ROC曲线，它定义为其曲线下面的面积，更加能清晰的反应模型的好坏。所以，AUC值更大的模型，效果则越好</a:t>
            </a: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。</a:t>
            </a:r>
            <a:endParaRPr lang="zh-CN" altLang="en-US" sz="1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1247473" y="663675"/>
            <a:ext cx="3834145" cy="798451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评价指标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AUC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628515" y="2661920"/>
            <a:ext cx="5871845" cy="1263650"/>
          </a:xfrm>
        </p:spPr>
        <p:txBody>
          <a:bodyPr/>
          <a:lstStyle/>
          <a:p>
            <a:r>
              <a:rPr lang="zh-CN" altLang="en-US" dirty="0"/>
              <a:t>方案总结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4"/>
          <p:cNvSpPr txBox="1"/>
          <p:nvPr>
            <p:custDataLst>
              <p:tags r:id="rId1"/>
            </p:custDataLst>
          </p:nvPr>
        </p:nvSpPr>
        <p:spPr>
          <a:xfrm>
            <a:off x="1725295" y="1844675"/>
            <a:ext cx="9157970" cy="380936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6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1.数据获取，根据模型输出的特征重要性，强调某些重要性较大的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用户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信息的填写，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同时提高获取的数据的质量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>
              <a:lnSpc>
                <a:spcPct val="16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2.数据处理，在这点上需要针对性处理，对不同的数据要用不同的处理方法，而不是固定处理形式。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>
              <a:lnSpc>
                <a:spcPct val="16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3.特征工程，强调数据信息的挖掘，采用适合该领域的算法，挖掘数据中的信息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>
              <a:lnSpc>
                <a:spcPct val="16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4.模型，通过考虑数据的特点，运用合适的模型或多模型融合，也可以对模型进行针对性的改进，使其对该领域更加实用。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cxnSp>
        <p:nvCxnSpPr>
          <p:cNvPr id="6" name="直接连接符 5"/>
          <p:cNvCxnSpPr/>
          <p:nvPr>
            <p:custDataLst>
              <p:tags r:id="rId2"/>
            </p:custDataLst>
          </p:nvPr>
        </p:nvCxnSpPr>
        <p:spPr>
          <a:xfrm>
            <a:off x="1494790" y="1958975"/>
            <a:ext cx="0" cy="2707293"/>
          </a:xfrm>
          <a:prstGeom prst="line">
            <a:avLst/>
          </a:prstGeom>
          <a:ln w="19050">
            <a:solidFill>
              <a:schemeClr val="accent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900128" y="584300"/>
            <a:ext cx="10429952" cy="798451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用户信贷违约预测方案总结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8" name="泪滴形 2"/>
          <p:cNvSpPr/>
          <p:nvPr>
            <p:custDataLst>
              <p:tags r:id="rId4"/>
            </p:custDataLst>
          </p:nvPr>
        </p:nvSpPr>
        <p:spPr>
          <a:xfrm>
            <a:off x="9589135" y="5013960"/>
            <a:ext cx="1294185" cy="1607820"/>
          </a:xfrm>
          <a:custGeom>
            <a:avLst/>
            <a:gdLst>
              <a:gd name="connsiteX0" fmla="*/ 1222183 w 1637191"/>
              <a:gd name="connsiteY0" fmla="*/ 549 h 2033509"/>
              <a:gd name="connsiteX1" fmla="*/ 1403051 w 1637191"/>
              <a:gd name="connsiteY1" fmla="*/ 42688 h 2033509"/>
              <a:gd name="connsiteX2" fmla="*/ 1606204 w 1637191"/>
              <a:gd name="connsiteY2" fmla="*/ 880496 h 2033509"/>
              <a:gd name="connsiteX3" fmla="*/ 833295 w 1637191"/>
              <a:gd name="connsiteY3" fmla="*/ 1831957 h 2033509"/>
              <a:gd name="connsiteX4" fmla="*/ 114237 w 1637191"/>
              <a:gd name="connsiteY4" fmla="*/ 2033509 h 2033509"/>
              <a:gd name="connsiteX5" fmla="*/ 16810 w 1637191"/>
              <a:gd name="connsiteY5" fmla="*/ 1244525 h 2033509"/>
              <a:gd name="connsiteX6" fmla="*/ 466829 w 1637191"/>
              <a:gd name="connsiteY6" fmla="*/ 231174 h 2033509"/>
              <a:gd name="connsiteX7" fmla="*/ 1222183 w 1637191"/>
              <a:gd name="connsiteY7" fmla="*/ 549 h 2033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37191" h="2033509">
                <a:moveTo>
                  <a:pt x="1222183" y="549"/>
                </a:moveTo>
                <a:cubicBezTo>
                  <a:pt x="1299356" y="3349"/>
                  <a:pt x="1363305" y="16954"/>
                  <a:pt x="1403051" y="42688"/>
                </a:cubicBezTo>
                <a:cubicBezTo>
                  <a:pt x="1562043" y="145612"/>
                  <a:pt x="1701164" y="582286"/>
                  <a:pt x="1606204" y="880496"/>
                </a:cubicBezTo>
                <a:cubicBezTo>
                  <a:pt x="1511246" y="1178708"/>
                  <a:pt x="1267252" y="1739069"/>
                  <a:pt x="833295" y="1831957"/>
                </a:cubicBezTo>
                <a:lnTo>
                  <a:pt x="114237" y="2033509"/>
                </a:lnTo>
                <a:lnTo>
                  <a:pt x="16810" y="1244525"/>
                </a:lnTo>
                <a:cubicBezTo>
                  <a:pt x="-76076" y="810568"/>
                  <a:pt x="235790" y="431481"/>
                  <a:pt x="466829" y="231174"/>
                </a:cubicBezTo>
                <a:cubicBezTo>
                  <a:pt x="640108" y="80946"/>
                  <a:pt x="990663" y="-7860"/>
                  <a:pt x="1222183" y="549"/>
                </a:cubicBezTo>
                <a:close/>
              </a:path>
            </a:pathLst>
          </a:custGeom>
          <a:solidFill>
            <a:srgbClr val="00A89C"/>
          </a:solidFill>
          <a:ln>
            <a:noFill/>
          </a:ln>
        </p:spPr>
        <p:style>
          <a:lnRef idx="2">
            <a:srgbClr val="48A5BD">
              <a:shade val="50000"/>
            </a:srgbClr>
          </a:lnRef>
          <a:fillRef idx="1">
            <a:srgbClr val="48A5BD"/>
          </a:fillRef>
          <a:effectRef idx="0">
            <a:srgbClr val="48A5BD"/>
          </a:effectRef>
          <a:fontRef idx="minor">
            <a:srgbClr val="FEFDE9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b="1" spc="100" dirty="0" smtClean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rPr>
              <a:t> </a:t>
            </a:r>
            <a:endParaRPr lang="en-US" altLang="zh-CN" sz="2800" b="1" spc="100" dirty="0" smtClean="0">
              <a:solidFill>
                <a:schemeClr val="tx1"/>
              </a:solidFill>
              <a:latin typeface="Arial" panose="020B0604020202020204" pitchFamily="34" charset="0"/>
              <a:ea typeface="黑体" panose="02010609060101010101" charset="-122"/>
              <a:cs typeface="+mn-ea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/>
              <a:t>Thanks.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5922281" y="1228052"/>
            <a:ext cx="5324475" cy="1233864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sz="4000" dirty="0"/>
              <a:t>用户信贷违约风险预测方案设计</a:t>
            </a:r>
            <a:endParaRPr lang="zh-CN" altLang="en-US" sz="40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7814310" y="2461895"/>
            <a:ext cx="4523740" cy="534035"/>
          </a:xfrm>
        </p:spPr>
        <p:txBody>
          <a:bodyPr>
            <a:normAutofit/>
          </a:bodyPr>
          <a:lstStyle/>
          <a:p>
            <a:r>
              <a:rPr lang="en-US" altLang="zh-CN" dirty="0"/>
              <a:t>By-</a:t>
            </a:r>
            <a:r>
              <a:rPr lang="zh-CN" altLang="en-US" dirty="0"/>
              <a:t>汤荣杰，黄凤祥，高梦真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  <p:custDataLst>
              <p:tags r:id="rId3"/>
            </p:custDataLst>
          </p:nvPr>
        </p:nvSpPr>
        <p:spPr>
          <a:xfrm>
            <a:off x="7897766" y="2996137"/>
            <a:ext cx="1547031" cy="468000"/>
          </a:xfrm>
        </p:spPr>
        <p:txBody>
          <a:bodyPr>
            <a:normAutofit fontScale="80000"/>
          </a:bodyPr>
          <a:lstStyle/>
          <a:p>
            <a:r>
              <a:rPr lang="en-US" altLang="zh-CN" dirty="0"/>
              <a:t>2019</a:t>
            </a:r>
            <a:r>
              <a:rPr lang="zh-CN" altLang="en-US" dirty="0"/>
              <a:t>年</a:t>
            </a:r>
            <a:r>
              <a:rPr lang="en-US" altLang="zh-CN" dirty="0"/>
              <a:t>5</a:t>
            </a:r>
            <a:r>
              <a:rPr lang="zh-CN" altLang="en-US" dirty="0"/>
              <a:t>月</a:t>
            </a:r>
            <a:r>
              <a:rPr lang="en-US" altLang="zh-CN" dirty="0"/>
              <a:t>3</a:t>
            </a:r>
            <a:r>
              <a:rPr lang="zh-CN" altLang="en-US" dirty="0"/>
              <a:t>日</a:t>
            </a:r>
            <a:endParaRPr lang="zh-CN" altLang="en-US" dirty="0"/>
          </a:p>
        </p:txBody>
      </p:sp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五边形 16"/>
          <p:cNvSpPr/>
          <p:nvPr>
            <p:custDataLst>
              <p:tags r:id="rId1"/>
            </p:custDataLst>
          </p:nvPr>
        </p:nvSpPr>
        <p:spPr>
          <a:xfrm>
            <a:off x="673100" y="1976784"/>
            <a:ext cx="4448431" cy="774552"/>
          </a:xfrm>
          <a:prstGeom prst="homePlate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6" name="任意多边形 15"/>
          <p:cNvSpPr/>
          <p:nvPr>
            <p:custDataLst>
              <p:tags r:id="rId2"/>
            </p:custDataLst>
          </p:nvPr>
        </p:nvSpPr>
        <p:spPr bwMode="auto">
          <a:xfrm flipH="1">
            <a:off x="732392" y="2025105"/>
            <a:ext cx="348757" cy="313778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  <a:prstDash val="solid"/>
            <a:round/>
          </a:ln>
          <a:effectLst/>
        </p:spPr>
        <p:txBody>
          <a:bodyPr wrap="square" lIns="91440" tIns="45720" rIns="91440" bIns="45720" anchor="ctr">
            <a:normAutofit fontScale="80000"/>
          </a:bodyPr>
          <a:lstStyle/>
          <a:p>
            <a:pPr algn="ctr"/>
            <a:endParaRPr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3"/>
            </p:custDataLst>
          </p:nvPr>
        </p:nvSpPr>
        <p:spPr>
          <a:xfrm>
            <a:off x="1016155" y="2173060"/>
            <a:ext cx="3762321" cy="383086"/>
          </a:xfrm>
          <a:prstGeom prst="rect">
            <a:avLst/>
          </a:prstGeom>
          <a:noFill/>
        </p:spPr>
        <p:txBody>
          <a:bodyPr wrap="square" lIns="91440" tIns="45720" rIns="91440" bIns="0" anchor="b"/>
          <a:lstStyle/>
          <a:p>
            <a:pPr fontAlgn="auto">
              <a:lnSpc>
                <a:spcPct val="120000"/>
              </a:lnSpc>
            </a:pPr>
            <a:r>
              <a:rPr lang="zh-CN" altLang="en-US" sz="2400" b="1" spc="300" dirty="0"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数据来源和问题背景</a:t>
            </a:r>
            <a:endParaRPr lang="zh-CN" altLang="en-US" sz="2400" b="1" spc="300" dirty="0"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8" name="五边形 37"/>
          <p:cNvSpPr/>
          <p:nvPr>
            <p:custDataLst>
              <p:tags r:id="rId4"/>
            </p:custDataLst>
          </p:nvPr>
        </p:nvSpPr>
        <p:spPr>
          <a:xfrm>
            <a:off x="673099" y="2826444"/>
            <a:ext cx="4831049" cy="774552"/>
          </a:xfrm>
          <a:prstGeom prst="homePlate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0" name="任意多边形 39"/>
          <p:cNvSpPr/>
          <p:nvPr>
            <p:custDataLst>
              <p:tags r:id="rId5"/>
            </p:custDataLst>
          </p:nvPr>
        </p:nvSpPr>
        <p:spPr bwMode="auto">
          <a:xfrm flipH="1">
            <a:off x="732392" y="2874765"/>
            <a:ext cx="348757" cy="313778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  <a:prstDash val="solid"/>
            <a:round/>
          </a:ln>
          <a:effectLst/>
        </p:spPr>
        <p:txBody>
          <a:bodyPr wrap="square" lIns="91440" tIns="45720" rIns="91440" bIns="45720" anchor="ctr">
            <a:normAutofit fontScale="80000"/>
          </a:bodyPr>
          <a:lstStyle/>
          <a:p>
            <a:pPr algn="ctr"/>
            <a:endParaRPr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>
            <p:custDataLst>
              <p:tags r:id="rId6"/>
            </p:custDataLst>
          </p:nvPr>
        </p:nvSpPr>
        <p:spPr>
          <a:xfrm>
            <a:off x="1016155" y="3022720"/>
            <a:ext cx="3762321" cy="383086"/>
          </a:xfrm>
          <a:prstGeom prst="rect">
            <a:avLst/>
          </a:prstGeom>
          <a:noFill/>
        </p:spPr>
        <p:txBody>
          <a:bodyPr wrap="square" lIns="91440" tIns="45720" rIns="91440" bIns="0" anchor="b"/>
          <a:lstStyle/>
          <a:p>
            <a:pPr fontAlgn="auto">
              <a:lnSpc>
                <a:spcPct val="120000"/>
              </a:lnSpc>
            </a:pPr>
            <a:r>
              <a:rPr lang="zh-CN" altLang="en-US" sz="2400" b="1" spc="300" dirty="0"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数据分析和处理</a:t>
            </a:r>
            <a:endParaRPr lang="zh-CN" altLang="en-US" sz="2400" b="1" spc="300" dirty="0"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45" name="五边形 44"/>
          <p:cNvSpPr/>
          <p:nvPr>
            <p:custDataLst>
              <p:tags r:id="rId7"/>
            </p:custDataLst>
          </p:nvPr>
        </p:nvSpPr>
        <p:spPr>
          <a:xfrm>
            <a:off x="673099" y="3676104"/>
            <a:ext cx="5212788" cy="774552"/>
          </a:xfrm>
          <a:prstGeom prst="homePlate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7" name="任意多边形 46"/>
          <p:cNvSpPr/>
          <p:nvPr>
            <p:custDataLst>
              <p:tags r:id="rId8"/>
            </p:custDataLst>
          </p:nvPr>
        </p:nvSpPr>
        <p:spPr bwMode="auto">
          <a:xfrm flipH="1">
            <a:off x="732392" y="3724425"/>
            <a:ext cx="348757" cy="313778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chemeClr val="accent3"/>
          </a:solidFill>
          <a:ln w="3175">
            <a:noFill/>
            <a:prstDash val="solid"/>
            <a:round/>
          </a:ln>
          <a:effectLst/>
        </p:spPr>
        <p:txBody>
          <a:bodyPr wrap="square" lIns="91440" tIns="45720" rIns="91440" bIns="45720" anchor="ctr">
            <a:normAutofit fontScale="80000"/>
          </a:bodyPr>
          <a:lstStyle/>
          <a:p>
            <a:pPr algn="ctr"/>
            <a:endParaRPr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52" name="五边形 51"/>
          <p:cNvSpPr/>
          <p:nvPr>
            <p:custDataLst>
              <p:tags r:id="rId9"/>
            </p:custDataLst>
          </p:nvPr>
        </p:nvSpPr>
        <p:spPr>
          <a:xfrm>
            <a:off x="673098" y="4525764"/>
            <a:ext cx="5594527" cy="774552"/>
          </a:xfrm>
          <a:prstGeom prst="homePlate">
            <a:avLst/>
          </a:prstGeom>
          <a:noFill/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54" name="任意多边形 53"/>
          <p:cNvSpPr/>
          <p:nvPr>
            <p:custDataLst>
              <p:tags r:id="rId10"/>
            </p:custDataLst>
          </p:nvPr>
        </p:nvSpPr>
        <p:spPr bwMode="auto">
          <a:xfrm flipH="1">
            <a:off x="732392" y="4574085"/>
            <a:ext cx="348757" cy="313778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chemeClr val="accent4"/>
          </a:solidFill>
          <a:ln w="3175">
            <a:noFill/>
            <a:prstDash val="solid"/>
            <a:round/>
          </a:ln>
          <a:effectLst/>
        </p:spPr>
        <p:txBody>
          <a:bodyPr wrap="square" lIns="91440" tIns="45720" rIns="91440" bIns="45720" anchor="ctr">
            <a:normAutofit fontScale="80000"/>
          </a:bodyPr>
          <a:lstStyle/>
          <a:p>
            <a:pPr algn="ctr"/>
            <a:endParaRPr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1" name="等腰三角形 20"/>
          <p:cNvSpPr/>
          <p:nvPr>
            <p:custDataLst>
              <p:tags r:id="rId11"/>
            </p:custDataLst>
          </p:nvPr>
        </p:nvSpPr>
        <p:spPr>
          <a:xfrm flipV="1">
            <a:off x="669925" y="-1"/>
            <a:ext cx="1387475" cy="62994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6" name="矩形 25"/>
          <p:cNvSpPr/>
          <p:nvPr>
            <p:custDataLst>
              <p:tags r:id="rId12"/>
            </p:custDataLst>
          </p:nvPr>
        </p:nvSpPr>
        <p:spPr>
          <a:xfrm>
            <a:off x="7603662" y="3763799"/>
            <a:ext cx="1917810" cy="524311"/>
          </a:xfrm>
          <a:prstGeom prst="rect">
            <a:avLst/>
          </a:prstGeom>
        </p:spPr>
        <p:txBody>
          <a:bodyPr wrap="square" lIns="91440" tIns="45720" rIns="91440" bIns="45720" anchor="b">
            <a:norm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CONTENT</a:t>
            </a:r>
            <a:endParaRPr lang="en-US" altLang="zh-CN" sz="28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13"/>
            </p:custDataLst>
          </p:nvPr>
        </p:nvSpPr>
        <p:spPr>
          <a:xfrm>
            <a:off x="7569349" y="2828925"/>
            <a:ext cx="1986437" cy="97170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 lnSpcReduction="20000"/>
          </a:bodyPr>
          <a:lstStyle/>
          <a:p>
            <a:pPr fontAlgn="auto">
              <a:lnSpc>
                <a:spcPct val="120000"/>
              </a:lnSpc>
              <a:buSzPct val="25000"/>
            </a:pPr>
            <a:r>
              <a:rPr lang="zh-CN" altLang="en-US" sz="5400" b="1" spc="15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charset="-122"/>
              </a:rPr>
              <a:t>目录</a:t>
            </a:r>
            <a:endParaRPr lang="zh-CN" altLang="en-US" sz="5400" b="1" spc="15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汉仪旗黑-85S" panose="00020600040101010101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4"/>
            </p:custDataLst>
          </p:nvPr>
        </p:nvSpPr>
        <p:spPr>
          <a:xfrm>
            <a:off x="1016155" y="3872350"/>
            <a:ext cx="3762321" cy="383086"/>
          </a:xfrm>
          <a:prstGeom prst="rect">
            <a:avLst/>
          </a:prstGeom>
          <a:noFill/>
        </p:spPr>
        <p:txBody>
          <a:bodyPr wrap="square" lIns="91440" tIns="45720" rIns="91440" bIns="0" anchor="b"/>
          <a:p>
            <a:pPr fontAlgn="auto">
              <a:lnSpc>
                <a:spcPct val="120000"/>
              </a:lnSpc>
            </a:pPr>
            <a:r>
              <a:rPr lang="zh-CN" altLang="en-US" sz="2400" b="1" spc="300" dirty="0"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模型工作</a:t>
            </a:r>
            <a:endParaRPr lang="zh-CN" altLang="en-US" sz="2400" b="1" spc="300" dirty="0"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15"/>
            </p:custDataLst>
          </p:nvPr>
        </p:nvSpPr>
        <p:spPr>
          <a:xfrm>
            <a:off x="1016155" y="4721345"/>
            <a:ext cx="3762321" cy="383086"/>
          </a:xfrm>
          <a:prstGeom prst="rect">
            <a:avLst/>
          </a:prstGeom>
          <a:noFill/>
        </p:spPr>
        <p:txBody>
          <a:bodyPr wrap="square" lIns="91440" tIns="45720" rIns="91440" bIns="0" anchor="b"/>
          <a:lstStyle/>
          <a:p>
            <a:pPr fontAlgn="auto">
              <a:lnSpc>
                <a:spcPct val="120000"/>
              </a:lnSpc>
            </a:pPr>
            <a:r>
              <a:rPr lang="zh-CN" altLang="en-US" sz="2400" b="1" spc="300" dirty="0"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方案总结</a:t>
            </a:r>
            <a:endParaRPr lang="zh-CN" altLang="en-US" sz="2400" b="1" spc="300" dirty="0"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16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615180" y="2550795"/>
            <a:ext cx="5871845" cy="1263650"/>
          </a:xfrm>
        </p:spPr>
        <p:txBody>
          <a:bodyPr>
            <a:normAutofit fontScale="90000"/>
          </a:bodyPr>
          <a:p>
            <a:r>
              <a:rPr lang="zh-CN" altLang="en-US" sz="4800"/>
              <a:t>数据来源和问题背景</a:t>
            </a:r>
            <a:endParaRPr lang="zh-CN" altLang="en-US" sz="4800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900128" y="584300"/>
            <a:ext cx="10429952" cy="798451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问题背景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cxnSp>
        <p:nvCxnSpPr>
          <p:cNvPr id="13" name="直接连接符 12"/>
          <p:cNvCxnSpPr/>
          <p:nvPr>
            <p:custDataLst>
              <p:tags r:id="rId2"/>
            </p:custDataLst>
          </p:nvPr>
        </p:nvCxnSpPr>
        <p:spPr>
          <a:xfrm>
            <a:off x="1489357" y="3405860"/>
            <a:ext cx="531707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29"/>
          <p:cNvSpPr txBox="1"/>
          <p:nvPr>
            <p:custDataLst>
              <p:tags r:id="rId3"/>
            </p:custDataLst>
          </p:nvPr>
        </p:nvSpPr>
        <p:spPr>
          <a:xfrm>
            <a:off x="1489358" y="2907385"/>
            <a:ext cx="5317068" cy="4149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</a:rPr>
              <a:t>借款人个人信用评分评级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j-cs"/>
            </a:endParaRPr>
          </a:p>
        </p:txBody>
      </p:sp>
      <p:sp>
        <p:nvSpPr>
          <p:cNvPr id="16" name="椭圆 15"/>
          <p:cNvSpPr/>
          <p:nvPr>
            <p:custDataLst>
              <p:tags r:id="rId4"/>
            </p:custDataLst>
          </p:nvPr>
        </p:nvSpPr>
        <p:spPr>
          <a:xfrm>
            <a:off x="1063272" y="3040735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</a:rPr>
              <a:t>1</a:t>
            </a:r>
            <a:endParaRPr lang="en-US" altLang="zh-CN" sz="1600" dirty="0">
              <a:solidFill>
                <a:schemeClr val="accent1"/>
              </a:solidFill>
            </a:endParaRPr>
          </a:p>
        </p:txBody>
      </p:sp>
      <p:cxnSp>
        <p:nvCxnSpPr>
          <p:cNvPr id="23" name="直接连接符 22"/>
          <p:cNvCxnSpPr/>
          <p:nvPr>
            <p:custDataLst>
              <p:tags r:id="rId5"/>
            </p:custDataLst>
          </p:nvPr>
        </p:nvCxnSpPr>
        <p:spPr>
          <a:xfrm>
            <a:off x="1489357" y="4500108"/>
            <a:ext cx="531707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9"/>
          <p:cNvSpPr txBox="1"/>
          <p:nvPr>
            <p:custDataLst>
              <p:tags r:id="rId6"/>
            </p:custDataLst>
          </p:nvPr>
        </p:nvSpPr>
        <p:spPr>
          <a:xfrm>
            <a:off x="1489358" y="3964168"/>
            <a:ext cx="5317068" cy="4149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j-cs"/>
              </a:rPr>
              <a:t>国内征信体系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j-cs"/>
            </a:endParaRPr>
          </a:p>
        </p:txBody>
      </p:sp>
      <p:sp>
        <p:nvSpPr>
          <p:cNvPr id="26" name="椭圆 25"/>
          <p:cNvSpPr/>
          <p:nvPr>
            <p:custDataLst>
              <p:tags r:id="rId7"/>
            </p:custDataLst>
          </p:nvPr>
        </p:nvSpPr>
        <p:spPr>
          <a:xfrm>
            <a:off x="1063272" y="4097518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</a:rPr>
              <a:t>2</a:t>
            </a:r>
            <a:endParaRPr lang="en-US" altLang="zh-CN" sz="1600" dirty="0">
              <a:solidFill>
                <a:schemeClr val="accent1"/>
              </a:solidFill>
            </a:endParaRPr>
          </a:p>
        </p:txBody>
      </p:sp>
      <p:pic>
        <p:nvPicPr>
          <p:cNvPr id="34" name="图片 3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/>
          <a:stretch>
            <a:fillRect/>
          </a:stretch>
        </p:blipFill>
        <p:spPr>
          <a:xfrm>
            <a:off x="7394575" y="711835"/>
            <a:ext cx="3529965" cy="5741035"/>
          </a:xfrm>
          <a:custGeom>
            <a:avLst/>
            <a:gdLst>
              <a:gd name="connsiteX0" fmla="*/ 0 w 1735200"/>
              <a:gd name="connsiteY0" fmla="*/ 0 h 2822400"/>
              <a:gd name="connsiteX1" fmla="*/ 1735200 w 1735200"/>
              <a:gd name="connsiteY1" fmla="*/ 0 h 2822400"/>
              <a:gd name="connsiteX2" fmla="*/ 1735200 w 1735200"/>
              <a:gd name="connsiteY2" fmla="*/ 2822400 h 2822400"/>
              <a:gd name="connsiteX3" fmla="*/ 0 w 1735200"/>
              <a:gd name="connsiteY3" fmla="*/ 2822400 h 282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5200" h="2822400">
                <a:moveTo>
                  <a:pt x="0" y="0"/>
                </a:moveTo>
                <a:lnTo>
                  <a:pt x="1735200" y="0"/>
                </a:lnTo>
                <a:lnTo>
                  <a:pt x="1735200" y="2822400"/>
                </a:lnTo>
                <a:lnTo>
                  <a:pt x="0" y="2822400"/>
                </a:lnTo>
                <a:close/>
              </a:path>
            </a:pathLst>
          </a:custGeom>
        </p:spPr>
      </p:pic>
    </p:spTree>
    <p:custDataLst>
      <p:tags r:id="rId10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628515" y="2661920"/>
            <a:ext cx="5871845" cy="1263650"/>
          </a:xfrm>
        </p:spPr>
        <p:txBody>
          <a:bodyPr/>
          <a:lstStyle/>
          <a:p>
            <a:r>
              <a:rPr lang="zh-CN" altLang="en-US" dirty="0"/>
              <a:t>数据分析和处理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9" name="直接连接符 338"/>
          <p:cNvCxnSpPr/>
          <p:nvPr>
            <p:custDataLst>
              <p:tags r:id="rId1"/>
            </p:custDataLst>
          </p:nvPr>
        </p:nvCxnSpPr>
        <p:spPr>
          <a:xfrm>
            <a:off x="390525" y="2320290"/>
            <a:ext cx="11396980" cy="0"/>
          </a:xfrm>
          <a:prstGeom prst="line">
            <a:avLst/>
          </a:prstGeom>
          <a:solidFill>
            <a:srgbClr val="3B3838"/>
          </a:solidFill>
          <a:ln>
            <a:solidFill>
              <a:srgbClr val="3B3838"/>
            </a:solidFill>
          </a:ln>
        </p:spPr>
        <p:style>
          <a:lnRef idx="1">
            <a:srgbClr val="F3A60D"/>
          </a:lnRef>
          <a:fillRef idx="0">
            <a:srgbClr val="F3A60D"/>
          </a:fillRef>
          <a:effectRef idx="0">
            <a:srgbClr val="F3A60D"/>
          </a:effectRef>
          <a:fontRef idx="minor">
            <a:srgbClr val="3B3838"/>
          </a:fontRef>
        </p:style>
      </p:cxnSp>
      <p:sp>
        <p:nvSpPr>
          <p:cNvPr id="340" name="椭圆 339"/>
          <p:cNvSpPr>
            <a:spLocks noChangeAspect="1"/>
          </p:cNvSpPr>
          <p:nvPr>
            <p:custDataLst>
              <p:tags r:id="rId2"/>
            </p:custDataLst>
          </p:nvPr>
        </p:nvSpPr>
        <p:spPr>
          <a:xfrm>
            <a:off x="3893820" y="2266315"/>
            <a:ext cx="107950" cy="107950"/>
          </a:xfrm>
          <a:prstGeom prst="ellipse">
            <a:avLst/>
          </a:prstGeom>
          <a:solidFill>
            <a:srgbClr val="3B3838"/>
          </a:solidFill>
          <a:ln>
            <a:solidFill>
              <a:srgbClr val="3B3838"/>
            </a:solidFill>
          </a:ln>
        </p:spPr>
        <p:style>
          <a:lnRef idx="2">
            <a:srgbClr val="F3A60D">
              <a:shade val="50000"/>
            </a:srgbClr>
          </a:lnRef>
          <a:fillRef idx="1">
            <a:srgbClr val="F3A60D"/>
          </a:fillRef>
          <a:effectRef idx="0">
            <a:srgbClr val="F3A60D"/>
          </a:effectRef>
          <a:fontRef idx="minor">
            <a:srgbClr val="FFFFFF"/>
          </a:fontRef>
        </p:style>
        <p:txBody>
          <a:bodyPr wrap="square" lIns="90000" tIns="46800" rIns="90000" bIns="46800"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341" name="椭圆 340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8176895" y="2266315"/>
            <a:ext cx="107950" cy="107950"/>
          </a:xfrm>
          <a:prstGeom prst="ellipse">
            <a:avLst/>
          </a:prstGeom>
          <a:solidFill>
            <a:srgbClr val="3B3838"/>
          </a:solidFill>
          <a:ln>
            <a:solidFill>
              <a:srgbClr val="3B3838"/>
            </a:solidFill>
          </a:ln>
        </p:spPr>
        <p:style>
          <a:lnRef idx="2">
            <a:srgbClr val="F3A60D">
              <a:shade val="50000"/>
            </a:srgbClr>
          </a:lnRef>
          <a:fillRef idx="1">
            <a:srgbClr val="F3A60D"/>
          </a:fillRef>
          <a:effectRef idx="0">
            <a:srgbClr val="F3A60D"/>
          </a:effectRef>
          <a:fontRef idx="minor">
            <a:srgbClr val="FFFFFF"/>
          </a:fontRef>
        </p:style>
        <p:txBody>
          <a:bodyPr wrap="square" lIns="90000" tIns="46800" rIns="90000" bIns="46800"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342" name="文本框 341"/>
          <p:cNvSpPr txBox="1"/>
          <p:nvPr>
            <p:custDataLst>
              <p:tags r:id="rId4"/>
            </p:custDataLst>
          </p:nvPr>
        </p:nvSpPr>
        <p:spPr>
          <a:xfrm>
            <a:off x="8384540" y="2994025"/>
            <a:ext cx="2595880" cy="523875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ctr">
              <a:defRPr sz="2000"/>
            </a:lvl1pPr>
          </a:lstStyle>
          <a:p>
            <a:r>
              <a:rPr lang="zh-CN" altLang="en-US" sz="2800" dirty="0">
                <a:latin typeface="Arial" panose="020B0604020202020204" pitchFamily="34" charset="0"/>
                <a:ea typeface="黑体" panose="02010609060101010101" charset="-122"/>
                <a:cs typeface="+mn-ea"/>
              </a:rPr>
              <a:t>特征工程</a:t>
            </a:r>
            <a:endParaRPr lang="zh-CN" altLang="en-US" sz="2800" dirty="0">
              <a:latin typeface="Arial" panose="020B0604020202020204" pitchFamily="34" charset="0"/>
              <a:ea typeface="黑体" panose="02010609060101010101" charset="-122"/>
              <a:cs typeface="+mn-ea"/>
            </a:endParaRPr>
          </a:p>
        </p:txBody>
      </p:sp>
      <p:sp>
        <p:nvSpPr>
          <p:cNvPr id="343" name="文本框 342"/>
          <p:cNvSpPr txBox="1"/>
          <p:nvPr>
            <p:custDataLst>
              <p:tags r:id="rId5"/>
            </p:custDataLst>
          </p:nvPr>
        </p:nvSpPr>
        <p:spPr>
          <a:xfrm>
            <a:off x="8384540" y="3617595"/>
            <a:ext cx="2595880" cy="1771015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ctr"/>
          </a:lstStyle>
          <a:p>
            <a:r>
              <a:rPr lang="zh-CN" altLang="en-US" sz="2400" dirty="0"/>
              <a:t>特征衍生，特征抽象，特征标准化，特征选择</a:t>
            </a:r>
            <a:endParaRPr lang="zh-CN" altLang="en-US" sz="2400" dirty="0"/>
          </a:p>
        </p:txBody>
      </p:sp>
      <p:sp>
        <p:nvSpPr>
          <p:cNvPr id="344" name="文本框 343"/>
          <p:cNvSpPr txBox="1"/>
          <p:nvPr>
            <p:custDataLst>
              <p:tags r:id="rId6"/>
            </p:custDataLst>
          </p:nvPr>
        </p:nvSpPr>
        <p:spPr>
          <a:xfrm>
            <a:off x="4580255" y="2994025"/>
            <a:ext cx="3215005" cy="523875"/>
          </a:xfrm>
          <a:prstGeom prst="rect">
            <a:avLst/>
          </a:prstGeom>
        </p:spPr>
        <p:txBody>
          <a:bodyPr wrap="square" lIns="90000" tIns="46800" rIns="90000" bIns="46800">
            <a:noAutofit/>
          </a:bodyPr>
          <a:lstStyle>
            <a:defPPr>
              <a:defRPr lang="zh-CN"/>
            </a:defPPr>
            <a:lvl1pPr algn="ctr">
              <a:defRPr sz="2000"/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charset="-122"/>
                <a:cs typeface="+mn-ea"/>
              </a:rPr>
              <a:t>数值与非数值特征</a:t>
            </a:r>
            <a:endParaRPr lang="zh-CN" altLang="en-US" sz="2800" dirty="0">
              <a:latin typeface="Arial" panose="020B0604020202020204" pitchFamily="34" charset="0"/>
              <a:ea typeface="黑体" panose="02010609060101010101" charset="-122"/>
              <a:cs typeface="+mn-ea"/>
            </a:endParaRPr>
          </a:p>
        </p:txBody>
      </p:sp>
      <p:sp>
        <p:nvSpPr>
          <p:cNvPr id="345" name="文本框 344"/>
          <p:cNvSpPr txBox="1"/>
          <p:nvPr>
            <p:custDataLst>
              <p:tags r:id="rId7"/>
            </p:custDataLst>
          </p:nvPr>
        </p:nvSpPr>
        <p:spPr>
          <a:xfrm>
            <a:off x="4791710" y="3617595"/>
            <a:ext cx="2595880" cy="1771015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ctr"/>
          </a:lstStyle>
          <a:p>
            <a:r>
              <a:rPr lang="zh-CN" altLang="en-US" sz="2400" dirty="0"/>
              <a:t>数据填充，数据转换</a:t>
            </a:r>
            <a:endParaRPr lang="zh-CN" altLang="en-US" sz="2400" dirty="0"/>
          </a:p>
        </p:txBody>
      </p:sp>
      <p:sp>
        <p:nvSpPr>
          <p:cNvPr id="346" name="文本框 345"/>
          <p:cNvSpPr txBox="1"/>
          <p:nvPr>
            <p:custDataLst>
              <p:tags r:id="rId8"/>
            </p:custDataLst>
          </p:nvPr>
        </p:nvSpPr>
        <p:spPr>
          <a:xfrm>
            <a:off x="979805" y="2994025"/>
            <a:ext cx="3033395" cy="720090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ctr">
              <a:defRPr sz="2000"/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charset="-122"/>
                <a:cs typeface="+mn-ea"/>
              </a:rPr>
              <a:t>数据基本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charset="-122"/>
                <a:cs typeface="+mn-ea"/>
                <a:sym typeface="+mn-ea"/>
              </a:rPr>
              <a:t>分析</a:t>
            </a:r>
            <a:r>
              <a:rPr lang="zh-CN" altLang="en-US" sz="2800" dirty="0">
                <a:latin typeface="Arial" panose="020B0604020202020204" pitchFamily="34" charset="0"/>
                <a:ea typeface="黑体" panose="02010609060101010101" charset="-122"/>
                <a:cs typeface="+mn-ea"/>
              </a:rPr>
              <a:t>处理</a:t>
            </a:r>
            <a:endParaRPr lang="zh-CN" altLang="en-US" sz="2800" dirty="0">
              <a:latin typeface="Arial" panose="020B0604020202020204" pitchFamily="34" charset="0"/>
              <a:ea typeface="黑体" panose="02010609060101010101" charset="-122"/>
              <a:cs typeface="+mn-ea"/>
            </a:endParaRPr>
          </a:p>
        </p:txBody>
      </p:sp>
      <p:sp>
        <p:nvSpPr>
          <p:cNvPr id="347" name="文本框 346"/>
          <p:cNvSpPr txBox="1"/>
          <p:nvPr>
            <p:custDataLst>
              <p:tags r:id="rId9"/>
            </p:custDataLst>
          </p:nvPr>
        </p:nvSpPr>
        <p:spPr>
          <a:xfrm>
            <a:off x="1198245" y="3617595"/>
            <a:ext cx="2595880" cy="1771015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ctr"/>
          </a:lstStyle>
          <a:p>
            <a: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400" dirty="0"/>
              <a:t>严重缺失值，无用数据，数据分布分析</a:t>
            </a:r>
            <a:endParaRPr lang="zh-CN" altLang="en-US" sz="2400" dirty="0"/>
          </a:p>
        </p:txBody>
      </p:sp>
      <p:grpSp>
        <p:nvGrpSpPr>
          <p:cNvPr id="348" name="组合 347"/>
          <p:cNvGrpSpPr/>
          <p:nvPr>
            <p:custDataLst>
              <p:tags r:id="rId10"/>
            </p:custDataLst>
          </p:nvPr>
        </p:nvGrpSpPr>
        <p:grpSpPr>
          <a:xfrm rot="0">
            <a:off x="9206230" y="1861185"/>
            <a:ext cx="952500" cy="952500"/>
            <a:chOff x="4694336" y="3084745"/>
            <a:chExt cx="789216" cy="789216"/>
          </a:xfrm>
        </p:grpSpPr>
        <p:sp>
          <p:nvSpPr>
            <p:cNvPr id="349" name="椭圆 348"/>
            <p:cNvSpPr/>
            <p:nvPr>
              <p:custDataLst>
                <p:tags r:id="rId11"/>
              </p:custDataLst>
            </p:nvPr>
          </p:nvSpPr>
          <p:spPr>
            <a:xfrm>
              <a:off x="4694336" y="3084745"/>
              <a:ext cx="789216" cy="789216"/>
            </a:xfrm>
            <a:prstGeom prst="ellipse">
              <a:avLst/>
            </a:prstGeom>
            <a:solidFill>
              <a:srgbClr val="00A89C"/>
            </a:solidFill>
            <a:ln>
              <a:noFill/>
            </a:ln>
          </p:spPr>
          <p:style>
            <a:lnRef idx="2">
              <a:srgbClr val="F3A60D">
                <a:shade val="50000"/>
              </a:srgbClr>
            </a:lnRef>
            <a:fillRef idx="1">
              <a:srgbClr val="F3A60D"/>
            </a:fillRef>
            <a:effectRef idx="0">
              <a:srgbClr val="F3A60D"/>
            </a:effectRef>
            <a:fontRef idx="minor">
              <a:srgbClr val="FFFFFF"/>
            </a:fontRef>
          </p:style>
          <p:txBody>
            <a:bodyPr wrap="square" lIns="90000" tIns="46800" rIns="90000" bIns="46800" rtlCol="0" anchor="ctr">
              <a:normAutofit/>
            </a:bodyPr>
            <a:lstStyle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350" name="KSO_Shape"/>
            <p:cNvSpPr/>
            <p:nvPr>
              <p:custDataLst>
                <p:tags r:id="rId12"/>
              </p:custDataLst>
            </p:nvPr>
          </p:nvSpPr>
          <p:spPr>
            <a:xfrm>
              <a:off x="4929223" y="3361079"/>
              <a:ext cx="311929" cy="236547"/>
            </a:xfrm>
            <a:custGeom>
              <a:avLst/>
              <a:gdLst>
                <a:gd name="connsiteX0" fmla="*/ 367281 w 529316"/>
                <a:gd name="connsiteY0" fmla="*/ 196274 h 401026"/>
                <a:gd name="connsiteX1" fmla="*/ 355293 w 529316"/>
                <a:gd name="connsiteY1" fmla="*/ 208263 h 401026"/>
                <a:gd name="connsiteX2" fmla="*/ 465090 w 529316"/>
                <a:gd name="connsiteY2" fmla="*/ 318060 h 401026"/>
                <a:gd name="connsiteX3" fmla="*/ 466739 w 529316"/>
                <a:gd name="connsiteY3" fmla="*/ 320716 h 401026"/>
                <a:gd name="connsiteX4" fmla="*/ 491723 w 529316"/>
                <a:gd name="connsiteY4" fmla="*/ 320716 h 401026"/>
                <a:gd name="connsiteX5" fmla="*/ 162035 w 529316"/>
                <a:gd name="connsiteY5" fmla="*/ 196274 h 401026"/>
                <a:gd name="connsiteX6" fmla="*/ 37593 w 529316"/>
                <a:gd name="connsiteY6" fmla="*/ 320716 h 401026"/>
                <a:gd name="connsiteX7" fmla="*/ 62577 w 529316"/>
                <a:gd name="connsiteY7" fmla="*/ 320716 h 401026"/>
                <a:gd name="connsiteX8" fmla="*/ 64225 w 529316"/>
                <a:gd name="connsiteY8" fmla="*/ 318061 h 401026"/>
                <a:gd name="connsiteX9" fmla="*/ 174023 w 529316"/>
                <a:gd name="connsiteY9" fmla="*/ 208263 h 401026"/>
                <a:gd name="connsiteX10" fmla="*/ 46349 w 529316"/>
                <a:gd name="connsiteY10" fmla="*/ 80311 h 401026"/>
                <a:gd name="connsiteX11" fmla="*/ 222791 w 529316"/>
                <a:gd name="connsiteY11" fmla="*/ 256753 h 401026"/>
                <a:gd name="connsiteX12" fmla="*/ 263500 w 529316"/>
                <a:gd name="connsiteY12" fmla="*/ 273616 h 401026"/>
                <a:gd name="connsiteX13" fmla="*/ 264659 w 529316"/>
                <a:gd name="connsiteY13" fmla="*/ 273504 h 401026"/>
                <a:gd name="connsiteX14" fmla="*/ 306525 w 529316"/>
                <a:gd name="connsiteY14" fmla="*/ 256753 h 401026"/>
                <a:gd name="connsiteX15" fmla="*/ 482968 w 529316"/>
                <a:gd name="connsiteY15" fmla="*/ 80311 h 401026"/>
                <a:gd name="connsiteX16" fmla="*/ 458990 w 529316"/>
                <a:gd name="connsiteY16" fmla="*/ 80311 h 401026"/>
                <a:gd name="connsiteX17" fmla="*/ 300904 w 529316"/>
                <a:gd name="connsiteY17" fmla="*/ 238397 h 401026"/>
                <a:gd name="connsiteX18" fmla="*/ 264659 w 529316"/>
                <a:gd name="connsiteY18" fmla="*/ 252899 h 401026"/>
                <a:gd name="connsiteX19" fmla="*/ 263656 w 529316"/>
                <a:gd name="connsiteY19" fmla="*/ 252995 h 401026"/>
                <a:gd name="connsiteX20" fmla="*/ 228412 w 529316"/>
                <a:gd name="connsiteY20" fmla="*/ 238397 h 401026"/>
                <a:gd name="connsiteX21" fmla="*/ 70326 w 529316"/>
                <a:gd name="connsiteY21" fmla="*/ 80311 h 401026"/>
                <a:gd name="connsiteX22" fmla="*/ 92015 w 529316"/>
                <a:gd name="connsiteY22" fmla="*/ 0 h 401026"/>
                <a:gd name="connsiteX23" fmla="*/ 437301 w 529316"/>
                <a:gd name="connsiteY23" fmla="*/ 0 h 401026"/>
                <a:gd name="connsiteX24" fmla="*/ 529316 w 529316"/>
                <a:gd name="connsiteY24" fmla="*/ 92015 h 401026"/>
                <a:gd name="connsiteX25" fmla="*/ 529316 w 529316"/>
                <a:gd name="connsiteY25" fmla="*/ 309011 h 401026"/>
                <a:gd name="connsiteX26" fmla="*/ 437301 w 529316"/>
                <a:gd name="connsiteY26" fmla="*/ 401026 h 401026"/>
                <a:gd name="connsiteX27" fmla="*/ 92015 w 529316"/>
                <a:gd name="connsiteY27" fmla="*/ 401026 h 401026"/>
                <a:gd name="connsiteX28" fmla="*/ 0 w 529316"/>
                <a:gd name="connsiteY28" fmla="*/ 309011 h 401026"/>
                <a:gd name="connsiteX29" fmla="*/ 0 w 529316"/>
                <a:gd name="connsiteY29" fmla="*/ 92015 h 401026"/>
                <a:gd name="connsiteX30" fmla="*/ 92015 w 529316"/>
                <a:gd name="connsiteY30" fmla="*/ 0 h 40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29316" h="401026">
                  <a:moveTo>
                    <a:pt x="367281" y="196274"/>
                  </a:moveTo>
                  <a:lnTo>
                    <a:pt x="355293" y="208263"/>
                  </a:lnTo>
                  <a:lnTo>
                    <a:pt x="465090" y="318060"/>
                  </a:lnTo>
                  <a:cubicBezTo>
                    <a:pt x="465822" y="318792"/>
                    <a:pt x="466527" y="319541"/>
                    <a:pt x="466739" y="320716"/>
                  </a:cubicBezTo>
                  <a:lnTo>
                    <a:pt x="491723" y="320716"/>
                  </a:lnTo>
                  <a:close/>
                  <a:moveTo>
                    <a:pt x="162035" y="196274"/>
                  </a:moveTo>
                  <a:lnTo>
                    <a:pt x="37593" y="320716"/>
                  </a:lnTo>
                  <a:lnTo>
                    <a:pt x="62577" y="320716"/>
                  </a:lnTo>
                  <a:lnTo>
                    <a:pt x="64225" y="318061"/>
                  </a:lnTo>
                  <a:lnTo>
                    <a:pt x="174023" y="208263"/>
                  </a:lnTo>
                  <a:close/>
                  <a:moveTo>
                    <a:pt x="46349" y="80311"/>
                  </a:moveTo>
                  <a:lnTo>
                    <a:pt x="222791" y="256753"/>
                  </a:lnTo>
                  <a:cubicBezTo>
                    <a:pt x="234032" y="267995"/>
                    <a:pt x="248767" y="273616"/>
                    <a:pt x="263500" y="273616"/>
                  </a:cubicBezTo>
                  <a:cubicBezTo>
                    <a:pt x="263887" y="273616"/>
                    <a:pt x="264274" y="273611"/>
                    <a:pt x="264659" y="273504"/>
                  </a:cubicBezTo>
                  <a:cubicBezTo>
                    <a:pt x="279774" y="273906"/>
                    <a:pt x="294989" y="268289"/>
                    <a:pt x="306525" y="256753"/>
                  </a:cubicBezTo>
                  <a:lnTo>
                    <a:pt x="482968" y="80311"/>
                  </a:lnTo>
                  <a:lnTo>
                    <a:pt x="458990" y="80311"/>
                  </a:lnTo>
                  <a:lnTo>
                    <a:pt x="300904" y="238397"/>
                  </a:lnTo>
                  <a:cubicBezTo>
                    <a:pt x="290917" y="248385"/>
                    <a:pt x="277745" y="253247"/>
                    <a:pt x="264659" y="252899"/>
                  </a:cubicBezTo>
                  <a:cubicBezTo>
                    <a:pt x="264325" y="252991"/>
                    <a:pt x="263990" y="252995"/>
                    <a:pt x="263656" y="252995"/>
                  </a:cubicBezTo>
                  <a:cubicBezTo>
                    <a:pt x="250900" y="252995"/>
                    <a:pt x="238144" y="248128"/>
                    <a:pt x="228412" y="238397"/>
                  </a:cubicBezTo>
                  <a:lnTo>
                    <a:pt x="70326" y="80311"/>
                  </a:lnTo>
                  <a:close/>
                  <a:moveTo>
                    <a:pt x="92015" y="0"/>
                  </a:moveTo>
                  <a:lnTo>
                    <a:pt x="437301" y="0"/>
                  </a:lnTo>
                  <a:cubicBezTo>
                    <a:pt x="488119" y="0"/>
                    <a:pt x="529316" y="41197"/>
                    <a:pt x="529316" y="92015"/>
                  </a:cubicBezTo>
                  <a:lnTo>
                    <a:pt x="529316" y="309011"/>
                  </a:lnTo>
                  <a:cubicBezTo>
                    <a:pt x="529316" y="359829"/>
                    <a:pt x="488119" y="401026"/>
                    <a:pt x="437301" y="401026"/>
                  </a:cubicBezTo>
                  <a:lnTo>
                    <a:pt x="92015" y="401026"/>
                  </a:lnTo>
                  <a:cubicBezTo>
                    <a:pt x="41197" y="401026"/>
                    <a:pt x="0" y="359829"/>
                    <a:pt x="0" y="309011"/>
                  </a:cubicBezTo>
                  <a:lnTo>
                    <a:pt x="0" y="92015"/>
                  </a:lnTo>
                  <a:cubicBezTo>
                    <a:pt x="0" y="41197"/>
                    <a:pt x="41197" y="0"/>
                    <a:pt x="920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rgbClr val="F3A60D">
                <a:shade val="50000"/>
              </a:srgbClr>
            </a:lnRef>
            <a:fillRef idx="1">
              <a:srgbClr val="F3A60D"/>
            </a:fillRef>
            <a:effectRef idx="0">
              <a:srgbClr val="F3A60D"/>
            </a:effectRef>
            <a:fontRef idx="minor">
              <a:srgbClr val="FFFFFF"/>
            </a:fontRef>
          </p:style>
          <p:txBody>
            <a:bodyPr wrap="square" lIns="90000" tIns="46800" rIns="90000" bIns="46800" anchor="ctr">
              <a:normAutofit fontScale="65000" lnSpcReduction="200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3B3838"/>
                </a:solidFill>
              </a:endParaRPr>
            </a:p>
          </p:txBody>
        </p:sp>
      </p:grpSp>
      <p:grpSp>
        <p:nvGrpSpPr>
          <p:cNvPr id="351" name="组合 350"/>
          <p:cNvGrpSpPr/>
          <p:nvPr>
            <p:custDataLst>
              <p:tags r:id="rId13"/>
            </p:custDataLst>
          </p:nvPr>
        </p:nvGrpSpPr>
        <p:grpSpPr>
          <a:xfrm rot="0">
            <a:off x="5612765" y="1861185"/>
            <a:ext cx="952500" cy="952500"/>
            <a:chOff x="2721037" y="3084745"/>
            <a:chExt cx="789216" cy="789216"/>
          </a:xfrm>
        </p:grpSpPr>
        <p:sp>
          <p:nvSpPr>
            <p:cNvPr id="352" name="椭圆 351"/>
            <p:cNvSpPr/>
            <p:nvPr>
              <p:custDataLst>
                <p:tags r:id="rId14"/>
              </p:custDataLst>
            </p:nvPr>
          </p:nvSpPr>
          <p:spPr>
            <a:xfrm>
              <a:off x="2721037" y="3084745"/>
              <a:ext cx="789216" cy="789216"/>
            </a:xfrm>
            <a:prstGeom prst="ellipse">
              <a:avLst/>
            </a:prstGeom>
            <a:solidFill>
              <a:srgbClr val="3B3838"/>
            </a:solidFill>
            <a:ln w="19050">
              <a:noFill/>
            </a:ln>
          </p:spPr>
          <p:style>
            <a:lnRef idx="2">
              <a:srgbClr val="F3A60D">
                <a:shade val="50000"/>
              </a:srgbClr>
            </a:lnRef>
            <a:fillRef idx="1">
              <a:srgbClr val="F3A60D"/>
            </a:fillRef>
            <a:effectRef idx="0">
              <a:srgbClr val="F3A60D"/>
            </a:effectRef>
            <a:fontRef idx="minor">
              <a:srgbClr val="FFFFFF"/>
            </a:fontRef>
          </p:style>
          <p:txBody>
            <a:bodyPr wrap="square" lIns="90000" tIns="46800" rIns="90000" bIns="46800" rtlCol="0" anchor="ctr">
              <a:normAutofit/>
            </a:bodyPr>
            <a:lstStyle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353" name="KSO_Shape"/>
            <p:cNvSpPr/>
            <p:nvPr>
              <p:custDataLst>
                <p:tags r:id="rId15"/>
              </p:custDataLst>
            </p:nvPr>
          </p:nvSpPr>
          <p:spPr>
            <a:xfrm>
              <a:off x="2952546" y="3365048"/>
              <a:ext cx="329988" cy="238142"/>
            </a:xfrm>
            <a:custGeom>
              <a:avLst/>
              <a:gdLst>
                <a:gd name="connsiteX0" fmla="*/ 880442 w 1224136"/>
                <a:gd name="connsiteY0" fmla="*/ 361080 h 883138"/>
                <a:gd name="connsiteX1" fmla="*/ 1006456 w 1224136"/>
                <a:gd name="connsiteY1" fmla="*/ 487094 h 883138"/>
                <a:gd name="connsiteX2" fmla="*/ 880442 w 1224136"/>
                <a:gd name="connsiteY2" fmla="*/ 613108 h 883138"/>
                <a:gd name="connsiteX3" fmla="*/ 754428 w 1224136"/>
                <a:gd name="connsiteY3" fmla="*/ 487094 h 883138"/>
                <a:gd name="connsiteX4" fmla="*/ 880442 w 1224136"/>
                <a:gd name="connsiteY4" fmla="*/ 361080 h 883138"/>
                <a:gd name="connsiteX5" fmla="*/ 880442 w 1224136"/>
                <a:gd name="connsiteY5" fmla="*/ 235066 h 883138"/>
                <a:gd name="connsiteX6" fmla="*/ 628414 w 1224136"/>
                <a:gd name="connsiteY6" fmla="*/ 487094 h 883138"/>
                <a:gd name="connsiteX7" fmla="*/ 880442 w 1224136"/>
                <a:gd name="connsiteY7" fmla="*/ 739122 h 883138"/>
                <a:gd name="connsiteX8" fmla="*/ 1132470 w 1224136"/>
                <a:gd name="connsiteY8" fmla="*/ 487094 h 883138"/>
                <a:gd name="connsiteX9" fmla="*/ 880442 w 1224136"/>
                <a:gd name="connsiteY9" fmla="*/ 235066 h 883138"/>
                <a:gd name="connsiteX10" fmla="*/ 132017 w 1224136"/>
                <a:gd name="connsiteY10" fmla="*/ 91050 h 883138"/>
                <a:gd name="connsiteX11" fmla="*/ 1092119 w 1224136"/>
                <a:gd name="connsiteY11" fmla="*/ 91050 h 883138"/>
                <a:gd name="connsiteX12" fmla="*/ 1224136 w 1224136"/>
                <a:gd name="connsiteY12" fmla="*/ 223067 h 883138"/>
                <a:gd name="connsiteX13" fmla="*/ 1224136 w 1224136"/>
                <a:gd name="connsiteY13" fmla="*/ 751121 h 883138"/>
                <a:gd name="connsiteX14" fmla="*/ 1092119 w 1224136"/>
                <a:gd name="connsiteY14" fmla="*/ 883138 h 883138"/>
                <a:gd name="connsiteX15" fmla="*/ 132017 w 1224136"/>
                <a:gd name="connsiteY15" fmla="*/ 883138 h 883138"/>
                <a:gd name="connsiteX16" fmla="*/ 0 w 1224136"/>
                <a:gd name="connsiteY16" fmla="*/ 751121 h 883138"/>
                <a:gd name="connsiteX17" fmla="*/ 0 w 1224136"/>
                <a:gd name="connsiteY17" fmla="*/ 223067 h 883138"/>
                <a:gd name="connsiteX18" fmla="*/ 132017 w 1224136"/>
                <a:gd name="connsiteY18" fmla="*/ 91050 h 883138"/>
                <a:gd name="connsiteX19" fmla="*/ 156016 w 1224136"/>
                <a:gd name="connsiteY19" fmla="*/ 0 h 883138"/>
                <a:gd name="connsiteX20" fmla="*/ 348040 w 1224136"/>
                <a:gd name="connsiteY20" fmla="*/ 0 h 883138"/>
                <a:gd name="connsiteX21" fmla="*/ 360040 w 1224136"/>
                <a:gd name="connsiteY21" fmla="*/ 12000 h 883138"/>
                <a:gd name="connsiteX22" fmla="*/ 360040 w 1224136"/>
                <a:gd name="connsiteY22" fmla="*/ 60000 h 883138"/>
                <a:gd name="connsiteX23" fmla="*/ 348040 w 1224136"/>
                <a:gd name="connsiteY23" fmla="*/ 72000 h 883138"/>
                <a:gd name="connsiteX24" fmla="*/ 156016 w 1224136"/>
                <a:gd name="connsiteY24" fmla="*/ 72000 h 883138"/>
                <a:gd name="connsiteX25" fmla="*/ 144016 w 1224136"/>
                <a:gd name="connsiteY25" fmla="*/ 60000 h 883138"/>
                <a:gd name="connsiteX26" fmla="*/ 144016 w 1224136"/>
                <a:gd name="connsiteY26" fmla="*/ 12000 h 883138"/>
                <a:gd name="connsiteX27" fmla="*/ 156016 w 1224136"/>
                <a:gd name="connsiteY27" fmla="*/ 0 h 883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24136" h="883138">
                  <a:moveTo>
                    <a:pt x="880442" y="361080"/>
                  </a:moveTo>
                  <a:cubicBezTo>
                    <a:pt x="950038" y="361080"/>
                    <a:pt x="1006456" y="417498"/>
                    <a:pt x="1006456" y="487094"/>
                  </a:cubicBezTo>
                  <a:cubicBezTo>
                    <a:pt x="1006456" y="556690"/>
                    <a:pt x="950038" y="613108"/>
                    <a:pt x="880442" y="613108"/>
                  </a:cubicBezTo>
                  <a:cubicBezTo>
                    <a:pt x="810846" y="613108"/>
                    <a:pt x="754428" y="556690"/>
                    <a:pt x="754428" y="487094"/>
                  </a:cubicBezTo>
                  <a:cubicBezTo>
                    <a:pt x="754428" y="417498"/>
                    <a:pt x="810846" y="361080"/>
                    <a:pt x="880442" y="361080"/>
                  </a:cubicBezTo>
                  <a:close/>
                  <a:moveTo>
                    <a:pt x="880442" y="235066"/>
                  </a:moveTo>
                  <a:cubicBezTo>
                    <a:pt x="741251" y="235066"/>
                    <a:pt x="628414" y="347903"/>
                    <a:pt x="628414" y="487094"/>
                  </a:cubicBezTo>
                  <a:cubicBezTo>
                    <a:pt x="628414" y="626285"/>
                    <a:pt x="741251" y="739122"/>
                    <a:pt x="880442" y="739122"/>
                  </a:cubicBezTo>
                  <a:cubicBezTo>
                    <a:pt x="1019633" y="739122"/>
                    <a:pt x="1132470" y="626285"/>
                    <a:pt x="1132470" y="487094"/>
                  </a:cubicBezTo>
                  <a:cubicBezTo>
                    <a:pt x="1132470" y="347903"/>
                    <a:pt x="1019633" y="235066"/>
                    <a:pt x="880442" y="235066"/>
                  </a:cubicBezTo>
                  <a:close/>
                  <a:moveTo>
                    <a:pt x="132017" y="91050"/>
                  </a:moveTo>
                  <a:lnTo>
                    <a:pt x="1092119" y="91050"/>
                  </a:lnTo>
                  <a:cubicBezTo>
                    <a:pt x="1165030" y="91050"/>
                    <a:pt x="1224136" y="150156"/>
                    <a:pt x="1224136" y="223067"/>
                  </a:cubicBezTo>
                  <a:lnTo>
                    <a:pt x="1224136" y="751121"/>
                  </a:lnTo>
                  <a:cubicBezTo>
                    <a:pt x="1224136" y="824032"/>
                    <a:pt x="1165030" y="883138"/>
                    <a:pt x="1092119" y="883138"/>
                  </a:cubicBezTo>
                  <a:lnTo>
                    <a:pt x="132017" y="883138"/>
                  </a:lnTo>
                  <a:cubicBezTo>
                    <a:pt x="59106" y="883138"/>
                    <a:pt x="0" y="824032"/>
                    <a:pt x="0" y="751121"/>
                  </a:cubicBezTo>
                  <a:lnTo>
                    <a:pt x="0" y="223067"/>
                  </a:lnTo>
                  <a:cubicBezTo>
                    <a:pt x="0" y="150156"/>
                    <a:pt x="59106" y="91050"/>
                    <a:pt x="132017" y="91050"/>
                  </a:cubicBezTo>
                  <a:close/>
                  <a:moveTo>
                    <a:pt x="156016" y="0"/>
                  </a:moveTo>
                  <a:lnTo>
                    <a:pt x="348040" y="0"/>
                  </a:lnTo>
                  <a:cubicBezTo>
                    <a:pt x="354667" y="0"/>
                    <a:pt x="360040" y="5373"/>
                    <a:pt x="360040" y="12000"/>
                  </a:cubicBezTo>
                  <a:lnTo>
                    <a:pt x="360040" y="60000"/>
                  </a:lnTo>
                  <a:cubicBezTo>
                    <a:pt x="360040" y="66627"/>
                    <a:pt x="354667" y="72000"/>
                    <a:pt x="348040" y="72000"/>
                  </a:cubicBezTo>
                  <a:lnTo>
                    <a:pt x="156016" y="72000"/>
                  </a:lnTo>
                  <a:cubicBezTo>
                    <a:pt x="149389" y="72000"/>
                    <a:pt x="144016" y="66627"/>
                    <a:pt x="144016" y="60000"/>
                  </a:cubicBezTo>
                  <a:lnTo>
                    <a:pt x="144016" y="12000"/>
                  </a:lnTo>
                  <a:cubicBezTo>
                    <a:pt x="144016" y="5373"/>
                    <a:pt x="149389" y="0"/>
                    <a:pt x="1560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rgbClr val="F3A60D">
                <a:shade val="50000"/>
              </a:srgbClr>
            </a:lnRef>
            <a:fillRef idx="1">
              <a:srgbClr val="F3A60D"/>
            </a:fillRef>
            <a:effectRef idx="0">
              <a:srgbClr val="F3A60D"/>
            </a:effectRef>
            <a:fontRef idx="minor">
              <a:srgbClr val="FFFFFF"/>
            </a:fontRef>
          </p:style>
          <p:txBody>
            <a:bodyPr wrap="square" lIns="90000" tIns="46800" rIns="90000" bIns="46800" anchor="ctr">
              <a:normAutofit fontScale="65000" lnSpcReduction="200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3B3838"/>
                </a:solidFill>
              </a:endParaRPr>
            </a:p>
          </p:txBody>
        </p:sp>
      </p:grpSp>
      <p:grpSp>
        <p:nvGrpSpPr>
          <p:cNvPr id="354" name="组合 353"/>
          <p:cNvGrpSpPr/>
          <p:nvPr>
            <p:custDataLst>
              <p:tags r:id="rId16"/>
            </p:custDataLst>
          </p:nvPr>
        </p:nvGrpSpPr>
        <p:grpSpPr>
          <a:xfrm rot="0">
            <a:off x="2019300" y="1861185"/>
            <a:ext cx="952500" cy="952500"/>
            <a:chOff x="765504" y="3084745"/>
            <a:chExt cx="789216" cy="789216"/>
          </a:xfrm>
        </p:grpSpPr>
        <p:sp>
          <p:nvSpPr>
            <p:cNvPr id="355" name="椭圆 354"/>
            <p:cNvSpPr/>
            <p:nvPr>
              <p:custDataLst>
                <p:tags r:id="rId17"/>
              </p:custDataLst>
            </p:nvPr>
          </p:nvSpPr>
          <p:spPr>
            <a:xfrm>
              <a:off x="765504" y="3084745"/>
              <a:ext cx="789216" cy="789216"/>
            </a:xfrm>
            <a:prstGeom prst="ellipse">
              <a:avLst/>
            </a:prstGeom>
            <a:solidFill>
              <a:srgbClr val="00A89C"/>
            </a:solidFill>
            <a:ln>
              <a:noFill/>
            </a:ln>
          </p:spPr>
          <p:style>
            <a:lnRef idx="2">
              <a:srgbClr val="F3A60D">
                <a:shade val="50000"/>
              </a:srgbClr>
            </a:lnRef>
            <a:fillRef idx="1">
              <a:srgbClr val="F3A60D"/>
            </a:fillRef>
            <a:effectRef idx="0">
              <a:srgbClr val="F3A60D"/>
            </a:effectRef>
            <a:fontRef idx="minor">
              <a:srgbClr val="FFFFFF"/>
            </a:fontRef>
          </p:style>
          <p:txBody>
            <a:bodyPr wrap="square" lIns="90000" tIns="46800" rIns="90000" bIns="46800" rtlCol="0" anchor="ctr">
              <a:normAutofit/>
            </a:bodyPr>
            <a:lstStyle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356" name="KSO_Shape"/>
            <p:cNvSpPr/>
            <p:nvPr>
              <p:custDataLst>
                <p:tags r:id="rId18"/>
              </p:custDataLst>
            </p:nvPr>
          </p:nvSpPr>
          <p:spPr>
            <a:xfrm>
              <a:off x="978809" y="3351056"/>
              <a:ext cx="342124" cy="256593"/>
            </a:xfrm>
            <a:custGeom>
              <a:avLst/>
              <a:gdLst>
                <a:gd name="connsiteX0" fmla="*/ 577329 w 833225"/>
                <a:gd name="connsiteY0" fmla="*/ 241699 h 624687"/>
                <a:gd name="connsiteX1" fmla="*/ 541325 w 833225"/>
                <a:gd name="connsiteY1" fmla="*/ 277703 h 624687"/>
                <a:gd name="connsiteX2" fmla="*/ 577329 w 833225"/>
                <a:gd name="connsiteY2" fmla="*/ 313707 h 624687"/>
                <a:gd name="connsiteX3" fmla="*/ 613333 w 833225"/>
                <a:gd name="connsiteY3" fmla="*/ 277703 h 624687"/>
                <a:gd name="connsiteX4" fmla="*/ 577329 w 833225"/>
                <a:gd name="connsiteY4" fmla="*/ 241699 h 624687"/>
                <a:gd name="connsiteX5" fmla="*/ 424929 w 833225"/>
                <a:gd name="connsiteY5" fmla="*/ 241699 h 624687"/>
                <a:gd name="connsiteX6" fmla="*/ 388925 w 833225"/>
                <a:gd name="connsiteY6" fmla="*/ 277703 h 624687"/>
                <a:gd name="connsiteX7" fmla="*/ 424929 w 833225"/>
                <a:gd name="connsiteY7" fmla="*/ 313707 h 624687"/>
                <a:gd name="connsiteX8" fmla="*/ 460933 w 833225"/>
                <a:gd name="connsiteY8" fmla="*/ 277703 h 624687"/>
                <a:gd name="connsiteX9" fmla="*/ 424929 w 833225"/>
                <a:gd name="connsiteY9" fmla="*/ 241699 h 624687"/>
                <a:gd name="connsiteX10" fmla="*/ 272529 w 833225"/>
                <a:gd name="connsiteY10" fmla="*/ 241699 h 624687"/>
                <a:gd name="connsiteX11" fmla="*/ 236525 w 833225"/>
                <a:gd name="connsiteY11" fmla="*/ 277703 h 624687"/>
                <a:gd name="connsiteX12" fmla="*/ 272529 w 833225"/>
                <a:gd name="connsiteY12" fmla="*/ 313707 h 624687"/>
                <a:gd name="connsiteX13" fmla="*/ 308533 w 833225"/>
                <a:gd name="connsiteY13" fmla="*/ 277703 h 624687"/>
                <a:gd name="connsiteX14" fmla="*/ 272529 w 833225"/>
                <a:gd name="connsiteY14" fmla="*/ 241699 h 624687"/>
                <a:gd name="connsiteX15" fmla="*/ 429066 w 833225"/>
                <a:gd name="connsiteY15" fmla="*/ 124 h 624687"/>
                <a:gd name="connsiteX16" fmla="*/ 543580 w 833225"/>
                <a:gd name="connsiteY16" fmla="*/ 13237 h 624687"/>
                <a:gd name="connsiteX17" fmla="*/ 789350 w 833225"/>
                <a:gd name="connsiteY17" fmla="*/ 401436 h 624687"/>
                <a:gd name="connsiteX18" fmla="*/ 362652 w 833225"/>
                <a:gd name="connsiteY18" fmla="*/ 552944 h 624687"/>
                <a:gd name="connsiteX19" fmla="*/ 243007 w 833225"/>
                <a:gd name="connsiteY19" fmla="*/ 624687 h 624687"/>
                <a:gd name="connsiteX20" fmla="*/ 211865 w 833225"/>
                <a:gd name="connsiteY20" fmla="*/ 519440 h 624687"/>
                <a:gd name="connsiteX21" fmla="*/ 117966 w 833225"/>
                <a:gd name="connsiteY21" fmla="*/ 84077 h 624687"/>
                <a:gd name="connsiteX22" fmla="*/ 429066 w 833225"/>
                <a:gd name="connsiteY22" fmla="*/ 124 h 6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33225" h="624687">
                  <a:moveTo>
                    <a:pt x="577329" y="241699"/>
                  </a:moveTo>
                  <a:cubicBezTo>
                    <a:pt x="557445" y="241699"/>
                    <a:pt x="541325" y="257819"/>
                    <a:pt x="541325" y="277703"/>
                  </a:cubicBezTo>
                  <a:cubicBezTo>
                    <a:pt x="541325" y="297587"/>
                    <a:pt x="557445" y="313707"/>
                    <a:pt x="577329" y="313707"/>
                  </a:cubicBezTo>
                  <a:cubicBezTo>
                    <a:pt x="597213" y="313707"/>
                    <a:pt x="613333" y="297587"/>
                    <a:pt x="613333" y="277703"/>
                  </a:cubicBezTo>
                  <a:cubicBezTo>
                    <a:pt x="613333" y="257819"/>
                    <a:pt x="597213" y="241699"/>
                    <a:pt x="577329" y="241699"/>
                  </a:cubicBezTo>
                  <a:close/>
                  <a:moveTo>
                    <a:pt x="424929" y="241699"/>
                  </a:moveTo>
                  <a:cubicBezTo>
                    <a:pt x="405045" y="241699"/>
                    <a:pt x="388925" y="257819"/>
                    <a:pt x="388925" y="277703"/>
                  </a:cubicBezTo>
                  <a:cubicBezTo>
                    <a:pt x="388925" y="297587"/>
                    <a:pt x="405045" y="313707"/>
                    <a:pt x="424929" y="313707"/>
                  </a:cubicBezTo>
                  <a:cubicBezTo>
                    <a:pt x="444813" y="313707"/>
                    <a:pt x="460933" y="297587"/>
                    <a:pt x="460933" y="277703"/>
                  </a:cubicBezTo>
                  <a:cubicBezTo>
                    <a:pt x="460933" y="257819"/>
                    <a:pt x="444813" y="241699"/>
                    <a:pt x="424929" y="241699"/>
                  </a:cubicBezTo>
                  <a:close/>
                  <a:moveTo>
                    <a:pt x="272529" y="241699"/>
                  </a:moveTo>
                  <a:cubicBezTo>
                    <a:pt x="252645" y="241699"/>
                    <a:pt x="236525" y="257819"/>
                    <a:pt x="236525" y="277703"/>
                  </a:cubicBezTo>
                  <a:cubicBezTo>
                    <a:pt x="236525" y="297587"/>
                    <a:pt x="252645" y="313707"/>
                    <a:pt x="272529" y="313707"/>
                  </a:cubicBezTo>
                  <a:cubicBezTo>
                    <a:pt x="292413" y="313707"/>
                    <a:pt x="308533" y="297587"/>
                    <a:pt x="308533" y="277703"/>
                  </a:cubicBezTo>
                  <a:cubicBezTo>
                    <a:pt x="308533" y="257819"/>
                    <a:pt x="292413" y="241699"/>
                    <a:pt x="272529" y="241699"/>
                  </a:cubicBezTo>
                  <a:close/>
                  <a:moveTo>
                    <a:pt x="429066" y="124"/>
                  </a:moveTo>
                  <a:cubicBezTo>
                    <a:pt x="467414" y="891"/>
                    <a:pt x="505944" y="5202"/>
                    <a:pt x="543580" y="13237"/>
                  </a:cubicBezTo>
                  <a:cubicBezTo>
                    <a:pt x="786614" y="65121"/>
                    <a:pt x="903137" y="249172"/>
                    <a:pt x="789350" y="401436"/>
                  </a:cubicBezTo>
                  <a:cubicBezTo>
                    <a:pt x="710142" y="507428"/>
                    <a:pt x="538801" y="568267"/>
                    <a:pt x="362652" y="552944"/>
                  </a:cubicBezTo>
                  <a:lnTo>
                    <a:pt x="243007" y="624687"/>
                  </a:lnTo>
                  <a:lnTo>
                    <a:pt x="211865" y="519440"/>
                  </a:lnTo>
                  <a:cubicBezTo>
                    <a:pt x="-26035" y="429957"/>
                    <a:pt x="-72481" y="214611"/>
                    <a:pt x="117966" y="84077"/>
                  </a:cubicBezTo>
                  <a:cubicBezTo>
                    <a:pt x="200623" y="27423"/>
                    <a:pt x="314022" y="-2176"/>
                    <a:pt x="429066" y="1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rgbClr val="F3A60D">
                <a:shade val="50000"/>
              </a:srgbClr>
            </a:lnRef>
            <a:fillRef idx="1">
              <a:srgbClr val="F3A60D"/>
            </a:fillRef>
            <a:effectRef idx="0">
              <a:srgbClr val="F3A60D"/>
            </a:effectRef>
            <a:fontRef idx="minor">
              <a:srgbClr val="FFFFFF"/>
            </a:fontRef>
          </p:style>
          <p:txBody>
            <a:bodyPr wrap="square" lIns="90000" tIns="46800" rIns="90000" bIns="46800" anchor="ctr">
              <a:normAutofit fontScale="725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3B3838"/>
                </a:solidFill>
              </a:endParaRPr>
            </a:p>
          </p:txBody>
        </p:sp>
      </p:grpSp>
    </p:spTree>
    <p:custDataLst>
      <p:tags r:id="rId19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0128" y="584300"/>
            <a:ext cx="10429952" cy="798451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特征衍生处理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3" name="椭圆 42"/>
          <p:cNvSpPr/>
          <p:nvPr>
            <p:custDataLst>
              <p:tags r:id="rId2"/>
            </p:custDataLst>
          </p:nvPr>
        </p:nvSpPr>
        <p:spPr>
          <a:xfrm>
            <a:off x="2367616" y="2153255"/>
            <a:ext cx="836676" cy="836676"/>
          </a:xfrm>
          <a:prstGeom prst="ellipse">
            <a:avLst/>
          </a:prstGeom>
          <a:solidFill>
            <a:srgbClr val="00A89C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4" name="椭圆 43"/>
          <p:cNvSpPr/>
          <p:nvPr>
            <p:custDataLst>
              <p:tags r:id="rId3"/>
            </p:custDataLst>
          </p:nvPr>
        </p:nvSpPr>
        <p:spPr>
          <a:xfrm>
            <a:off x="2657410" y="3826607"/>
            <a:ext cx="257848" cy="257848"/>
          </a:xfrm>
          <a:prstGeom prst="ellipse">
            <a:avLst/>
          </a:prstGeom>
          <a:solidFill>
            <a:srgbClr val="00A89C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cxnSp>
        <p:nvCxnSpPr>
          <p:cNvPr id="45" name="直接连接符 44"/>
          <p:cNvCxnSpPr/>
          <p:nvPr>
            <p:custDataLst>
              <p:tags r:id="rId4"/>
            </p:custDataLst>
          </p:nvPr>
        </p:nvCxnSpPr>
        <p:spPr>
          <a:xfrm>
            <a:off x="2785954" y="2989931"/>
            <a:ext cx="0" cy="836676"/>
          </a:xfrm>
          <a:prstGeom prst="line">
            <a:avLst/>
          </a:prstGeom>
          <a:ln>
            <a:solidFill>
              <a:srgbClr val="00A89C"/>
            </a:solidFill>
          </a:ln>
        </p:spPr>
        <p:style>
          <a:lnRef idx="1">
            <a:srgbClr val="60C067"/>
          </a:lnRef>
          <a:fillRef idx="0">
            <a:srgbClr val="60C067"/>
          </a:fillRef>
          <a:effectRef idx="0">
            <a:srgbClr val="60C067"/>
          </a:effectRef>
          <a:fontRef idx="minor">
            <a:srgbClr val="000000"/>
          </a:fontRef>
        </p:style>
      </p:cxnSp>
      <p:sp>
        <p:nvSpPr>
          <p:cNvPr id="46" name="Freeform 78"/>
          <p:cNvSpPr/>
          <p:nvPr>
            <p:custDataLst>
              <p:tags r:id="rId5"/>
            </p:custDataLst>
          </p:nvPr>
        </p:nvSpPr>
        <p:spPr bwMode="auto">
          <a:xfrm>
            <a:off x="2601125" y="2325154"/>
            <a:ext cx="371180" cy="382589"/>
          </a:xfrm>
          <a:custGeom>
            <a:avLst/>
            <a:gdLst>
              <a:gd name="T0" fmla="*/ 180 w 362"/>
              <a:gd name="T1" fmla="*/ 0 h 455"/>
              <a:gd name="T2" fmla="*/ 1 w 362"/>
              <a:gd name="T3" fmla="*/ 181 h 455"/>
              <a:gd name="T4" fmla="*/ 73 w 362"/>
              <a:gd name="T5" fmla="*/ 323 h 455"/>
              <a:gd name="T6" fmla="*/ 109 w 362"/>
              <a:gd name="T7" fmla="*/ 431 h 455"/>
              <a:gd name="T8" fmla="*/ 181 w 362"/>
              <a:gd name="T9" fmla="*/ 455 h 455"/>
              <a:gd name="T10" fmla="*/ 253 w 362"/>
              <a:gd name="T11" fmla="*/ 431 h 455"/>
              <a:gd name="T12" fmla="*/ 253 w 362"/>
              <a:gd name="T13" fmla="*/ 431 h 455"/>
              <a:gd name="T14" fmla="*/ 289 w 362"/>
              <a:gd name="T15" fmla="*/ 323 h 455"/>
              <a:gd name="T16" fmla="*/ 361 w 362"/>
              <a:gd name="T17" fmla="*/ 181 h 455"/>
              <a:gd name="T18" fmla="*/ 183 w 362"/>
              <a:gd name="T19" fmla="*/ 0 h 455"/>
              <a:gd name="T20" fmla="*/ 180 w 362"/>
              <a:gd name="T21" fmla="*/ 0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62" h="455">
                <a:moveTo>
                  <a:pt x="180" y="0"/>
                </a:moveTo>
                <a:cubicBezTo>
                  <a:pt x="80" y="0"/>
                  <a:pt x="0" y="81"/>
                  <a:pt x="1" y="181"/>
                </a:cubicBezTo>
                <a:cubicBezTo>
                  <a:pt x="1" y="239"/>
                  <a:pt x="44" y="290"/>
                  <a:pt x="73" y="323"/>
                </a:cubicBezTo>
                <a:cubicBezTo>
                  <a:pt x="103" y="356"/>
                  <a:pt x="109" y="431"/>
                  <a:pt x="109" y="431"/>
                </a:cubicBezTo>
                <a:cubicBezTo>
                  <a:pt x="109" y="431"/>
                  <a:pt x="142" y="455"/>
                  <a:pt x="181" y="455"/>
                </a:cubicBezTo>
                <a:cubicBezTo>
                  <a:pt x="221" y="455"/>
                  <a:pt x="253" y="431"/>
                  <a:pt x="253" y="431"/>
                </a:cubicBezTo>
                <a:cubicBezTo>
                  <a:pt x="253" y="431"/>
                  <a:pt x="253" y="431"/>
                  <a:pt x="253" y="431"/>
                </a:cubicBezTo>
                <a:cubicBezTo>
                  <a:pt x="253" y="431"/>
                  <a:pt x="260" y="356"/>
                  <a:pt x="289" y="323"/>
                </a:cubicBezTo>
                <a:cubicBezTo>
                  <a:pt x="318" y="290"/>
                  <a:pt x="361" y="239"/>
                  <a:pt x="361" y="181"/>
                </a:cubicBezTo>
                <a:cubicBezTo>
                  <a:pt x="362" y="81"/>
                  <a:pt x="282" y="0"/>
                  <a:pt x="183" y="0"/>
                </a:cubicBezTo>
                <a:lnTo>
                  <a:pt x="180" y="0"/>
                </a:lnTo>
                <a:close/>
              </a:path>
            </a:pathLst>
          </a:custGeom>
          <a:noFill/>
          <a:ln w="34925" cap="flat">
            <a:solidFill>
              <a:srgbClr val="FFFFFF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7" name="Freeform 79"/>
          <p:cNvSpPr/>
          <p:nvPr>
            <p:custDataLst>
              <p:tags r:id="rId6"/>
            </p:custDataLst>
          </p:nvPr>
        </p:nvSpPr>
        <p:spPr bwMode="auto">
          <a:xfrm>
            <a:off x="2703047" y="2694052"/>
            <a:ext cx="82146" cy="53243"/>
          </a:xfrm>
          <a:custGeom>
            <a:avLst/>
            <a:gdLst>
              <a:gd name="T0" fmla="*/ 13 w 81"/>
              <a:gd name="T1" fmla="*/ 0 h 64"/>
              <a:gd name="T2" fmla="*/ 5 w 81"/>
              <a:gd name="T3" fmla="*/ 28 h 64"/>
              <a:gd name="T4" fmla="*/ 81 w 81"/>
              <a:gd name="T5" fmla="*/ 6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1" h="64">
                <a:moveTo>
                  <a:pt x="13" y="0"/>
                </a:moveTo>
                <a:cubicBezTo>
                  <a:pt x="8" y="14"/>
                  <a:pt x="0" y="16"/>
                  <a:pt x="5" y="28"/>
                </a:cubicBezTo>
                <a:cubicBezTo>
                  <a:pt x="11" y="40"/>
                  <a:pt x="42" y="64"/>
                  <a:pt x="81" y="64"/>
                </a:cubicBezTo>
              </a:path>
            </a:pathLst>
          </a:custGeom>
          <a:noFill/>
          <a:ln w="34925" cap="rnd">
            <a:solidFill>
              <a:srgbClr val="FFFFFF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8" name="Freeform 80"/>
          <p:cNvSpPr/>
          <p:nvPr>
            <p:custDataLst>
              <p:tags r:id="rId7"/>
            </p:custDataLst>
          </p:nvPr>
        </p:nvSpPr>
        <p:spPr bwMode="auto">
          <a:xfrm>
            <a:off x="2785194" y="2694052"/>
            <a:ext cx="83668" cy="53243"/>
          </a:xfrm>
          <a:custGeom>
            <a:avLst/>
            <a:gdLst>
              <a:gd name="T0" fmla="*/ 68 w 82"/>
              <a:gd name="T1" fmla="*/ 0 h 64"/>
              <a:gd name="T2" fmla="*/ 76 w 82"/>
              <a:gd name="T3" fmla="*/ 28 h 64"/>
              <a:gd name="T4" fmla="*/ 0 w 82"/>
              <a:gd name="T5" fmla="*/ 6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2" h="64">
                <a:moveTo>
                  <a:pt x="68" y="0"/>
                </a:moveTo>
                <a:cubicBezTo>
                  <a:pt x="74" y="14"/>
                  <a:pt x="82" y="16"/>
                  <a:pt x="76" y="28"/>
                </a:cubicBezTo>
                <a:cubicBezTo>
                  <a:pt x="71" y="40"/>
                  <a:pt x="40" y="64"/>
                  <a:pt x="0" y="64"/>
                </a:cubicBezTo>
              </a:path>
            </a:pathLst>
          </a:custGeom>
          <a:noFill/>
          <a:ln w="34925" cap="rnd">
            <a:solidFill>
              <a:srgbClr val="FFFFFF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9" name="Freeform 81"/>
          <p:cNvSpPr/>
          <p:nvPr>
            <p:custDataLst>
              <p:tags r:id="rId8"/>
            </p:custDataLst>
          </p:nvPr>
        </p:nvSpPr>
        <p:spPr bwMode="auto">
          <a:xfrm>
            <a:off x="2703047" y="2735125"/>
            <a:ext cx="82146" cy="53243"/>
          </a:xfrm>
          <a:custGeom>
            <a:avLst/>
            <a:gdLst>
              <a:gd name="T0" fmla="*/ 13 w 81"/>
              <a:gd name="T1" fmla="*/ 0 h 64"/>
              <a:gd name="T2" fmla="*/ 5 w 81"/>
              <a:gd name="T3" fmla="*/ 28 h 64"/>
              <a:gd name="T4" fmla="*/ 81 w 81"/>
              <a:gd name="T5" fmla="*/ 6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1" h="64">
                <a:moveTo>
                  <a:pt x="13" y="0"/>
                </a:moveTo>
                <a:cubicBezTo>
                  <a:pt x="8" y="14"/>
                  <a:pt x="0" y="16"/>
                  <a:pt x="5" y="28"/>
                </a:cubicBezTo>
                <a:cubicBezTo>
                  <a:pt x="11" y="40"/>
                  <a:pt x="42" y="64"/>
                  <a:pt x="81" y="64"/>
                </a:cubicBezTo>
              </a:path>
            </a:pathLst>
          </a:custGeom>
          <a:noFill/>
          <a:ln w="34925" cap="rnd">
            <a:solidFill>
              <a:srgbClr val="FFFFFF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0" name="Freeform 82"/>
          <p:cNvSpPr/>
          <p:nvPr>
            <p:custDataLst>
              <p:tags r:id="rId9"/>
            </p:custDataLst>
          </p:nvPr>
        </p:nvSpPr>
        <p:spPr bwMode="auto">
          <a:xfrm>
            <a:off x="2785194" y="2735125"/>
            <a:ext cx="83668" cy="53243"/>
          </a:xfrm>
          <a:custGeom>
            <a:avLst/>
            <a:gdLst>
              <a:gd name="T0" fmla="*/ 68 w 82"/>
              <a:gd name="T1" fmla="*/ 0 h 64"/>
              <a:gd name="T2" fmla="*/ 76 w 82"/>
              <a:gd name="T3" fmla="*/ 28 h 64"/>
              <a:gd name="T4" fmla="*/ 0 w 82"/>
              <a:gd name="T5" fmla="*/ 6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2" h="64">
                <a:moveTo>
                  <a:pt x="68" y="0"/>
                </a:moveTo>
                <a:cubicBezTo>
                  <a:pt x="74" y="14"/>
                  <a:pt x="82" y="16"/>
                  <a:pt x="76" y="28"/>
                </a:cubicBezTo>
                <a:cubicBezTo>
                  <a:pt x="71" y="40"/>
                  <a:pt x="40" y="64"/>
                  <a:pt x="0" y="64"/>
                </a:cubicBezTo>
              </a:path>
            </a:pathLst>
          </a:custGeom>
          <a:noFill/>
          <a:ln w="34925" cap="rnd">
            <a:solidFill>
              <a:srgbClr val="FFFFFF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1" name="Freeform 83"/>
          <p:cNvSpPr/>
          <p:nvPr>
            <p:custDataLst>
              <p:tags r:id="rId10"/>
            </p:custDataLst>
          </p:nvPr>
        </p:nvSpPr>
        <p:spPr bwMode="auto">
          <a:xfrm>
            <a:off x="2740317" y="2795214"/>
            <a:ext cx="91274" cy="22818"/>
          </a:xfrm>
          <a:custGeom>
            <a:avLst/>
            <a:gdLst>
              <a:gd name="T0" fmla="*/ 88 w 88"/>
              <a:gd name="T1" fmla="*/ 0 h 27"/>
              <a:gd name="T2" fmla="*/ 44 w 88"/>
              <a:gd name="T3" fmla="*/ 27 h 27"/>
              <a:gd name="T4" fmla="*/ 0 w 88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8" h="27">
                <a:moveTo>
                  <a:pt x="88" y="0"/>
                </a:moveTo>
                <a:cubicBezTo>
                  <a:pt x="88" y="0"/>
                  <a:pt x="69" y="27"/>
                  <a:pt x="44" y="27"/>
                </a:cubicBezTo>
                <a:cubicBezTo>
                  <a:pt x="20" y="27"/>
                  <a:pt x="0" y="0"/>
                  <a:pt x="0" y="0"/>
                </a:cubicBezTo>
              </a:path>
            </a:pathLst>
          </a:cu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2" name="Freeform 84"/>
          <p:cNvSpPr/>
          <p:nvPr>
            <p:custDataLst>
              <p:tags r:id="rId11"/>
            </p:custDataLst>
          </p:nvPr>
        </p:nvSpPr>
        <p:spPr bwMode="auto">
          <a:xfrm>
            <a:off x="2719781" y="2490207"/>
            <a:ext cx="132347" cy="211451"/>
          </a:xfrm>
          <a:custGeom>
            <a:avLst/>
            <a:gdLst>
              <a:gd name="T0" fmla="*/ 24 w 71"/>
              <a:gd name="T1" fmla="*/ 138 h 138"/>
              <a:gd name="T2" fmla="*/ 0 w 71"/>
              <a:gd name="T3" fmla="*/ 10 h 138"/>
              <a:gd name="T4" fmla="*/ 6 w 71"/>
              <a:gd name="T5" fmla="*/ 0 h 138"/>
              <a:gd name="T6" fmla="*/ 16 w 71"/>
              <a:gd name="T7" fmla="*/ 20 h 138"/>
              <a:gd name="T8" fmla="*/ 25 w 71"/>
              <a:gd name="T9" fmla="*/ 0 h 138"/>
              <a:gd name="T10" fmla="*/ 35 w 71"/>
              <a:gd name="T11" fmla="*/ 20 h 138"/>
              <a:gd name="T12" fmla="*/ 45 w 71"/>
              <a:gd name="T13" fmla="*/ 0 h 138"/>
              <a:gd name="T14" fmla="*/ 55 w 71"/>
              <a:gd name="T15" fmla="*/ 20 h 138"/>
              <a:gd name="T16" fmla="*/ 65 w 71"/>
              <a:gd name="T17" fmla="*/ 0 h 138"/>
              <a:gd name="T18" fmla="*/ 71 w 71"/>
              <a:gd name="T19" fmla="*/ 10 h 138"/>
              <a:gd name="T20" fmla="*/ 46 w 71"/>
              <a:gd name="T21" fmla="*/ 13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138">
                <a:moveTo>
                  <a:pt x="24" y="138"/>
                </a:moveTo>
                <a:lnTo>
                  <a:pt x="0" y="10"/>
                </a:lnTo>
                <a:lnTo>
                  <a:pt x="6" y="0"/>
                </a:lnTo>
                <a:lnTo>
                  <a:pt x="16" y="20"/>
                </a:lnTo>
                <a:lnTo>
                  <a:pt x="25" y="0"/>
                </a:lnTo>
                <a:lnTo>
                  <a:pt x="35" y="20"/>
                </a:lnTo>
                <a:lnTo>
                  <a:pt x="45" y="0"/>
                </a:lnTo>
                <a:lnTo>
                  <a:pt x="55" y="20"/>
                </a:lnTo>
                <a:lnTo>
                  <a:pt x="65" y="0"/>
                </a:lnTo>
                <a:lnTo>
                  <a:pt x="71" y="10"/>
                </a:lnTo>
                <a:lnTo>
                  <a:pt x="46" y="138"/>
                </a:lnTo>
              </a:path>
            </a:pathLst>
          </a:custGeom>
          <a:noFill/>
          <a:ln w="11113" cap="rnd">
            <a:solidFill>
              <a:srgbClr val="FFFFFF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12"/>
            </p:custDataLst>
          </p:nvPr>
        </p:nvSpPr>
        <p:spPr>
          <a:xfrm>
            <a:off x="1824537" y="4184857"/>
            <a:ext cx="1922834" cy="395520"/>
          </a:xfrm>
          <a:prstGeom prst="rect">
            <a:avLst/>
          </a:prstGeom>
          <a:noFill/>
        </p:spPr>
        <p:txBody>
          <a:bodyPr wrap="square" anchor="b" anchorCtr="0">
            <a:normAutofit fontScale="90000"/>
          </a:bodyPr>
          <a:lstStyle>
            <a:defPPr>
              <a:defRPr lang="zh-CN"/>
            </a:defPPr>
            <a:lvl1pPr algn="ctr">
              <a:defRPr sz="1600">
                <a:solidFill>
                  <a:srgbClr val="FFFFFF">
                    <a:lumMod val="50000"/>
                  </a:srgb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sz="2000" b="1" dirty="0">
                <a:solidFill>
                  <a:srgbClr val="000000">
                    <a:lumMod val="65000"/>
                    <a:lumOff val="35000"/>
                  </a:srgbClr>
                </a:solidFill>
                <a:ea typeface="黑体" panose="02010609060101010101" charset="-122"/>
                <a:cs typeface="+mn-ea"/>
              </a:rPr>
              <a:t>installment_fea</a:t>
            </a:r>
            <a:r>
              <a:rPr lang="zh-CN" altLang="en-US" sz="2000" dirty="0">
                <a:solidFill>
                  <a:srgbClr val="000000">
                    <a:lumMod val="65000"/>
                    <a:lumOff val="35000"/>
                  </a:srgbClr>
                </a:solidFill>
                <a:ea typeface="黑体" panose="02010609060101010101" charset="-122"/>
                <a:cs typeface="+mn-ea"/>
              </a:rPr>
              <a:t>t</a:t>
            </a:r>
            <a:endParaRPr lang="zh-CN" altLang="en-US" sz="2000" dirty="0">
              <a:solidFill>
                <a:srgbClr val="000000">
                  <a:lumMod val="65000"/>
                  <a:lumOff val="35000"/>
                </a:srgbClr>
              </a:solidFill>
              <a:ea typeface="黑体" panose="02010609060101010101" charset="-122"/>
              <a:cs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13"/>
            </p:custDataLst>
          </p:nvPr>
        </p:nvSpPr>
        <p:spPr>
          <a:xfrm>
            <a:off x="1824537" y="4587222"/>
            <a:ext cx="1922834" cy="930992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algn="ctr">
              <a:defRPr sz="1400">
                <a:solidFill>
                  <a:srgbClr val="FFFFFF">
                    <a:lumMod val="50000"/>
                  </a:srgb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sz="2400" b="1" dirty="0">
                <a:solidFill>
                  <a:srgbClr val="294661"/>
                </a:solidFill>
                <a:latin typeface="Arial" panose="020B0604020202020204" pitchFamily="34" charset="0"/>
              </a:rPr>
              <a:t>用户每月还款支出占月收入的比</a:t>
            </a:r>
            <a:endParaRPr lang="zh-CN" altLang="en-US" sz="2400" b="1" dirty="0">
              <a:solidFill>
                <a:srgbClr val="294661"/>
              </a:solidFill>
              <a:latin typeface="Arial" panose="020B0604020202020204" pitchFamily="34" charset="0"/>
            </a:endParaRPr>
          </a:p>
        </p:txBody>
      </p:sp>
      <p:sp>
        <p:nvSpPr>
          <p:cNvPr id="55" name="椭圆 54"/>
          <p:cNvSpPr/>
          <p:nvPr>
            <p:custDataLst>
              <p:tags r:id="rId14"/>
            </p:custDataLst>
          </p:nvPr>
        </p:nvSpPr>
        <p:spPr>
          <a:xfrm>
            <a:off x="4619036" y="1788160"/>
            <a:ext cx="836676" cy="836676"/>
          </a:xfrm>
          <a:prstGeom prst="ellipse">
            <a:avLst/>
          </a:prstGeom>
          <a:solidFill>
            <a:srgbClr val="00A89C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6" name="椭圆 55"/>
          <p:cNvSpPr/>
          <p:nvPr>
            <p:custDataLst>
              <p:tags r:id="rId15"/>
            </p:custDataLst>
          </p:nvPr>
        </p:nvSpPr>
        <p:spPr>
          <a:xfrm>
            <a:off x="4908830" y="3462273"/>
            <a:ext cx="257848" cy="257848"/>
          </a:xfrm>
          <a:prstGeom prst="ellipse">
            <a:avLst/>
          </a:prstGeom>
          <a:solidFill>
            <a:srgbClr val="00A89C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cxnSp>
        <p:nvCxnSpPr>
          <p:cNvPr id="57" name="直接连接符 56"/>
          <p:cNvCxnSpPr/>
          <p:nvPr>
            <p:custDataLst>
              <p:tags r:id="rId16"/>
            </p:custDataLst>
          </p:nvPr>
        </p:nvCxnSpPr>
        <p:spPr>
          <a:xfrm>
            <a:off x="5037374" y="2624836"/>
            <a:ext cx="0" cy="836676"/>
          </a:xfrm>
          <a:prstGeom prst="line">
            <a:avLst/>
          </a:prstGeom>
          <a:ln>
            <a:solidFill>
              <a:srgbClr val="00A89C"/>
            </a:solidFill>
          </a:ln>
        </p:spPr>
        <p:style>
          <a:lnRef idx="1">
            <a:srgbClr val="60C067"/>
          </a:lnRef>
          <a:fillRef idx="0">
            <a:srgbClr val="60C067"/>
          </a:fillRef>
          <a:effectRef idx="0">
            <a:srgbClr val="60C067"/>
          </a:effectRef>
          <a:fontRef idx="minor">
            <a:srgbClr val="000000"/>
          </a:fontRef>
        </p:style>
      </p:cxnSp>
      <p:sp>
        <p:nvSpPr>
          <p:cNvPr id="58" name="KSO_Shape"/>
          <p:cNvSpPr/>
          <p:nvPr>
            <p:custDataLst>
              <p:tags r:id="rId17"/>
            </p:custDataLst>
          </p:nvPr>
        </p:nvSpPr>
        <p:spPr>
          <a:xfrm>
            <a:off x="4796259" y="2032317"/>
            <a:ext cx="482230" cy="348362"/>
          </a:xfrm>
          <a:custGeom>
            <a:avLst/>
            <a:gdLst>
              <a:gd name="connsiteX0" fmla="*/ 880442 w 1224136"/>
              <a:gd name="connsiteY0" fmla="*/ 361080 h 883138"/>
              <a:gd name="connsiteX1" fmla="*/ 1006456 w 1224136"/>
              <a:gd name="connsiteY1" fmla="*/ 487094 h 883138"/>
              <a:gd name="connsiteX2" fmla="*/ 880442 w 1224136"/>
              <a:gd name="connsiteY2" fmla="*/ 613108 h 883138"/>
              <a:gd name="connsiteX3" fmla="*/ 754428 w 1224136"/>
              <a:gd name="connsiteY3" fmla="*/ 487094 h 883138"/>
              <a:gd name="connsiteX4" fmla="*/ 880442 w 1224136"/>
              <a:gd name="connsiteY4" fmla="*/ 361080 h 883138"/>
              <a:gd name="connsiteX5" fmla="*/ 880442 w 1224136"/>
              <a:gd name="connsiteY5" fmla="*/ 235066 h 883138"/>
              <a:gd name="connsiteX6" fmla="*/ 628414 w 1224136"/>
              <a:gd name="connsiteY6" fmla="*/ 487094 h 883138"/>
              <a:gd name="connsiteX7" fmla="*/ 880442 w 1224136"/>
              <a:gd name="connsiteY7" fmla="*/ 739122 h 883138"/>
              <a:gd name="connsiteX8" fmla="*/ 1132470 w 1224136"/>
              <a:gd name="connsiteY8" fmla="*/ 487094 h 883138"/>
              <a:gd name="connsiteX9" fmla="*/ 880442 w 1224136"/>
              <a:gd name="connsiteY9" fmla="*/ 235066 h 883138"/>
              <a:gd name="connsiteX10" fmla="*/ 132017 w 1224136"/>
              <a:gd name="connsiteY10" fmla="*/ 91050 h 883138"/>
              <a:gd name="connsiteX11" fmla="*/ 1092119 w 1224136"/>
              <a:gd name="connsiteY11" fmla="*/ 91050 h 883138"/>
              <a:gd name="connsiteX12" fmla="*/ 1224136 w 1224136"/>
              <a:gd name="connsiteY12" fmla="*/ 223067 h 883138"/>
              <a:gd name="connsiteX13" fmla="*/ 1224136 w 1224136"/>
              <a:gd name="connsiteY13" fmla="*/ 751121 h 883138"/>
              <a:gd name="connsiteX14" fmla="*/ 1092119 w 1224136"/>
              <a:gd name="connsiteY14" fmla="*/ 883138 h 883138"/>
              <a:gd name="connsiteX15" fmla="*/ 132017 w 1224136"/>
              <a:gd name="connsiteY15" fmla="*/ 883138 h 883138"/>
              <a:gd name="connsiteX16" fmla="*/ 0 w 1224136"/>
              <a:gd name="connsiteY16" fmla="*/ 751121 h 883138"/>
              <a:gd name="connsiteX17" fmla="*/ 0 w 1224136"/>
              <a:gd name="connsiteY17" fmla="*/ 223067 h 883138"/>
              <a:gd name="connsiteX18" fmla="*/ 132017 w 1224136"/>
              <a:gd name="connsiteY18" fmla="*/ 91050 h 883138"/>
              <a:gd name="connsiteX19" fmla="*/ 156016 w 1224136"/>
              <a:gd name="connsiteY19" fmla="*/ 0 h 883138"/>
              <a:gd name="connsiteX20" fmla="*/ 348040 w 1224136"/>
              <a:gd name="connsiteY20" fmla="*/ 0 h 883138"/>
              <a:gd name="connsiteX21" fmla="*/ 360040 w 1224136"/>
              <a:gd name="connsiteY21" fmla="*/ 12000 h 883138"/>
              <a:gd name="connsiteX22" fmla="*/ 360040 w 1224136"/>
              <a:gd name="connsiteY22" fmla="*/ 60000 h 883138"/>
              <a:gd name="connsiteX23" fmla="*/ 348040 w 1224136"/>
              <a:gd name="connsiteY23" fmla="*/ 72000 h 883138"/>
              <a:gd name="connsiteX24" fmla="*/ 156016 w 1224136"/>
              <a:gd name="connsiteY24" fmla="*/ 72000 h 883138"/>
              <a:gd name="connsiteX25" fmla="*/ 144016 w 1224136"/>
              <a:gd name="connsiteY25" fmla="*/ 60000 h 883138"/>
              <a:gd name="connsiteX26" fmla="*/ 144016 w 1224136"/>
              <a:gd name="connsiteY26" fmla="*/ 12000 h 883138"/>
              <a:gd name="connsiteX27" fmla="*/ 156016 w 1224136"/>
              <a:gd name="connsiteY27" fmla="*/ 0 h 883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24136" h="883138">
                <a:moveTo>
                  <a:pt x="880442" y="361080"/>
                </a:moveTo>
                <a:cubicBezTo>
                  <a:pt x="950038" y="361080"/>
                  <a:pt x="1006456" y="417498"/>
                  <a:pt x="1006456" y="487094"/>
                </a:cubicBezTo>
                <a:cubicBezTo>
                  <a:pt x="1006456" y="556690"/>
                  <a:pt x="950038" y="613108"/>
                  <a:pt x="880442" y="613108"/>
                </a:cubicBezTo>
                <a:cubicBezTo>
                  <a:pt x="810846" y="613108"/>
                  <a:pt x="754428" y="556690"/>
                  <a:pt x="754428" y="487094"/>
                </a:cubicBezTo>
                <a:cubicBezTo>
                  <a:pt x="754428" y="417498"/>
                  <a:pt x="810846" y="361080"/>
                  <a:pt x="880442" y="361080"/>
                </a:cubicBezTo>
                <a:close/>
                <a:moveTo>
                  <a:pt x="880442" y="235066"/>
                </a:moveTo>
                <a:cubicBezTo>
                  <a:pt x="741251" y="235066"/>
                  <a:pt x="628414" y="347903"/>
                  <a:pt x="628414" y="487094"/>
                </a:cubicBezTo>
                <a:cubicBezTo>
                  <a:pt x="628414" y="626285"/>
                  <a:pt x="741251" y="739122"/>
                  <a:pt x="880442" y="739122"/>
                </a:cubicBezTo>
                <a:cubicBezTo>
                  <a:pt x="1019633" y="739122"/>
                  <a:pt x="1132470" y="626285"/>
                  <a:pt x="1132470" y="487094"/>
                </a:cubicBezTo>
                <a:cubicBezTo>
                  <a:pt x="1132470" y="347903"/>
                  <a:pt x="1019633" y="235066"/>
                  <a:pt x="880442" y="235066"/>
                </a:cubicBezTo>
                <a:close/>
                <a:moveTo>
                  <a:pt x="132017" y="91050"/>
                </a:moveTo>
                <a:lnTo>
                  <a:pt x="1092119" y="91050"/>
                </a:lnTo>
                <a:cubicBezTo>
                  <a:pt x="1165030" y="91050"/>
                  <a:pt x="1224136" y="150156"/>
                  <a:pt x="1224136" y="223067"/>
                </a:cubicBezTo>
                <a:lnTo>
                  <a:pt x="1224136" y="751121"/>
                </a:lnTo>
                <a:cubicBezTo>
                  <a:pt x="1224136" y="824032"/>
                  <a:pt x="1165030" y="883138"/>
                  <a:pt x="1092119" y="883138"/>
                </a:cubicBezTo>
                <a:lnTo>
                  <a:pt x="132017" y="883138"/>
                </a:lnTo>
                <a:cubicBezTo>
                  <a:pt x="59106" y="883138"/>
                  <a:pt x="0" y="824032"/>
                  <a:pt x="0" y="751121"/>
                </a:cubicBezTo>
                <a:lnTo>
                  <a:pt x="0" y="223067"/>
                </a:lnTo>
                <a:cubicBezTo>
                  <a:pt x="0" y="150156"/>
                  <a:pt x="59106" y="91050"/>
                  <a:pt x="132017" y="91050"/>
                </a:cubicBezTo>
                <a:close/>
                <a:moveTo>
                  <a:pt x="156016" y="0"/>
                </a:moveTo>
                <a:lnTo>
                  <a:pt x="348040" y="0"/>
                </a:lnTo>
                <a:cubicBezTo>
                  <a:pt x="354667" y="0"/>
                  <a:pt x="360040" y="5373"/>
                  <a:pt x="360040" y="12000"/>
                </a:cubicBezTo>
                <a:lnTo>
                  <a:pt x="360040" y="60000"/>
                </a:lnTo>
                <a:cubicBezTo>
                  <a:pt x="360040" y="66627"/>
                  <a:pt x="354667" y="72000"/>
                  <a:pt x="348040" y="72000"/>
                </a:cubicBezTo>
                <a:lnTo>
                  <a:pt x="156016" y="72000"/>
                </a:lnTo>
                <a:cubicBezTo>
                  <a:pt x="149389" y="72000"/>
                  <a:pt x="144016" y="66627"/>
                  <a:pt x="144016" y="60000"/>
                </a:cubicBezTo>
                <a:lnTo>
                  <a:pt x="144016" y="12000"/>
                </a:lnTo>
                <a:cubicBezTo>
                  <a:pt x="144016" y="5373"/>
                  <a:pt x="149389" y="0"/>
                  <a:pt x="15601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18"/>
            </p:custDataLst>
          </p:nvPr>
        </p:nvSpPr>
        <p:spPr>
          <a:xfrm>
            <a:off x="3600450" y="3771265"/>
            <a:ext cx="2874010" cy="528955"/>
          </a:xfrm>
          <a:prstGeom prst="rect">
            <a:avLst/>
          </a:prstGeom>
          <a:noFill/>
        </p:spPr>
        <p:txBody>
          <a:bodyPr wrap="square" anchor="b" anchorCtr="0">
            <a:normAutofit fontScale="90000"/>
          </a:bodyPr>
          <a:lstStyle>
            <a:defPPr>
              <a:defRPr lang="zh-CN"/>
            </a:defPPr>
            <a:lvl1pPr algn="ctr">
              <a:defRPr sz="1600">
                <a:solidFill>
                  <a:srgbClr val="FFFFFF">
                    <a:lumMod val="50000"/>
                  </a:srgb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sz="2000" b="1" dirty="0">
                <a:solidFill>
                  <a:srgbClr val="000000">
                    <a:lumMod val="65000"/>
                    <a:lumOff val="35000"/>
                  </a:srgbClr>
                </a:solidFill>
                <a:ea typeface="黑体" panose="02010609060101010101" charset="-122"/>
                <a:cs typeface="+mn-ea"/>
              </a:rPr>
              <a:t>emergency_repaymen</a:t>
            </a:r>
            <a:r>
              <a:rPr lang="zh-CN" altLang="en-US" sz="2000" dirty="0">
                <a:solidFill>
                  <a:srgbClr val="000000">
                    <a:lumMod val="65000"/>
                    <a:lumOff val="35000"/>
                  </a:srgbClr>
                </a:solidFill>
                <a:ea typeface="黑体" panose="02010609060101010101" charset="-122"/>
                <a:cs typeface="+mn-ea"/>
              </a:rPr>
              <a:t>t</a:t>
            </a:r>
            <a:endParaRPr lang="zh-CN" altLang="en-US" sz="2000" dirty="0">
              <a:solidFill>
                <a:srgbClr val="000000">
                  <a:lumMod val="65000"/>
                  <a:lumOff val="35000"/>
                </a:srgbClr>
              </a:solidFill>
              <a:ea typeface="黑体" panose="02010609060101010101" charset="-122"/>
              <a:cs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19"/>
            </p:custDataLst>
          </p:nvPr>
        </p:nvSpPr>
        <p:spPr>
          <a:xfrm>
            <a:off x="4075957" y="4300553"/>
            <a:ext cx="1922834" cy="930992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algn="ctr">
              <a:defRPr sz="1400">
                <a:solidFill>
                  <a:srgbClr val="FFFFFF">
                    <a:lumMod val="50000"/>
                  </a:srgb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sz="2400" b="1" dirty="0">
                <a:solidFill>
                  <a:srgbClr val="294661"/>
                </a:solidFill>
                <a:latin typeface="Arial" panose="020B0604020202020204" pitchFamily="34" charset="0"/>
              </a:rPr>
              <a:t>用户是否能完成紧急情况还款</a:t>
            </a:r>
            <a:endParaRPr lang="zh-CN" altLang="en-US" sz="2400" b="1" dirty="0">
              <a:solidFill>
                <a:srgbClr val="294661"/>
              </a:solidFill>
              <a:latin typeface="Arial" panose="020B0604020202020204" pitchFamily="34" charset="0"/>
            </a:endParaRPr>
          </a:p>
        </p:txBody>
      </p:sp>
      <p:sp>
        <p:nvSpPr>
          <p:cNvPr id="61" name="椭圆 60"/>
          <p:cNvSpPr/>
          <p:nvPr>
            <p:custDataLst>
              <p:tags r:id="rId20"/>
            </p:custDataLst>
          </p:nvPr>
        </p:nvSpPr>
        <p:spPr>
          <a:xfrm>
            <a:off x="6870455" y="2571593"/>
            <a:ext cx="836676" cy="836676"/>
          </a:xfrm>
          <a:prstGeom prst="ellipse">
            <a:avLst/>
          </a:prstGeom>
          <a:solidFill>
            <a:srgbClr val="00A89C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2" name="椭圆 61"/>
          <p:cNvSpPr/>
          <p:nvPr>
            <p:custDataLst>
              <p:tags r:id="rId21"/>
            </p:custDataLst>
          </p:nvPr>
        </p:nvSpPr>
        <p:spPr>
          <a:xfrm>
            <a:off x="7160250" y="4244946"/>
            <a:ext cx="257848" cy="257848"/>
          </a:xfrm>
          <a:prstGeom prst="ellipse">
            <a:avLst/>
          </a:prstGeom>
          <a:solidFill>
            <a:srgbClr val="00A89C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cxnSp>
        <p:nvCxnSpPr>
          <p:cNvPr id="63" name="直接连接符 62"/>
          <p:cNvCxnSpPr/>
          <p:nvPr>
            <p:custDataLst>
              <p:tags r:id="rId22"/>
            </p:custDataLst>
          </p:nvPr>
        </p:nvCxnSpPr>
        <p:spPr>
          <a:xfrm>
            <a:off x="7288793" y="3408269"/>
            <a:ext cx="0" cy="836676"/>
          </a:xfrm>
          <a:prstGeom prst="line">
            <a:avLst/>
          </a:prstGeom>
          <a:ln>
            <a:solidFill>
              <a:srgbClr val="00A89C"/>
            </a:solidFill>
          </a:ln>
        </p:spPr>
        <p:style>
          <a:lnRef idx="1">
            <a:srgbClr val="60C067"/>
          </a:lnRef>
          <a:fillRef idx="0">
            <a:srgbClr val="60C067"/>
          </a:fillRef>
          <a:effectRef idx="0">
            <a:srgbClr val="60C067"/>
          </a:effectRef>
          <a:fontRef idx="minor">
            <a:srgbClr val="000000"/>
          </a:fontRef>
        </p:style>
      </p:cxnSp>
      <p:sp>
        <p:nvSpPr>
          <p:cNvPr id="64" name="KSO_Shape"/>
          <p:cNvSpPr/>
          <p:nvPr>
            <p:custDataLst>
              <p:tags r:id="rId23"/>
            </p:custDataLst>
          </p:nvPr>
        </p:nvSpPr>
        <p:spPr>
          <a:xfrm>
            <a:off x="7076582" y="2828681"/>
            <a:ext cx="424423" cy="321740"/>
          </a:xfrm>
          <a:custGeom>
            <a:avLst/>
            <a:gdLst>
              <a:gd name="connsiteX0" fmla="*/ 367281 w 529316"/>
              <a:gd name="connsiteY0" fmla="*/ 196274 h 401026"/>
              <a:gd name="connsiteX1" fmla="*/ 355293 w 529316"/>
              <a:gd name="connsiteY1" fmla="*/ 208263 h 401026"/>
              <a:gd name="connsiteX2" fmla="*/ 465090 w 529316"/>
              <a:gd name="connsiteY2" fmla="*/ 318060 h 401026"/>
              <a:gd name="connsiteX3" fmla="*/ 466739 w 529316"/>
              <a:gd name="connsiteY3" fmla="*/ 320716 h 401026"/>
              <a:gd name="connsiteX4" fmla="*/ 491723 w 529316"/>
              <a:gd name="connsiteY4" fmla="*/ 320716 h 401026"/>
              <a:gd name="connsiteX5" fmla="*/ 162035 w 529316"/>
              <a:gd name="connsiteY5" fmla="*/ 196274 h 401026"/>
              <a:gd name="connsiteX6" fmla="*/ 37593 w 529316"/>
              <a:gd name="connsiteY6" fmla="*/ 320716 h 401026"/>
              <a:gd name="connsiteX7" fmla="*/ 62577 w 529316"/>
              <a:gd name="connsiteY7" fmla="*/ 320716 h 401026"/>
              <a:gd name="connsiteX8" fmla="*/ 64225 w 529316"/>
              <a:gd name="connsiteY8" fmla="*/ 318061 h 401026"/>
              <a:gd name="connsiteX9" fmla="*/ 174023 w 529316"/>
              <a:gd name="connsiteY9" fmla="*/ 208263 h 401026"/>
              <a:gd name="connsiteX10" fmla="*/ 46349 w 529316"/>
              <a:gd name="connsiteY10" fmla="*/ 80311 h 401026"/>
              <a:gd name="connsiteX11" fmla="*/ 222791 w 529316"/>
              <a:gd name="connsiteY11" fmla="*/ 256753 h 401026"/>
              <a:gd name="connsiteX12" fmla="*/ 263500 w 529316"/>
              <a:gd name="connsiteY12" fmla="*/ 273616 h 401026"/>
              <a:gd name="connsiteX13" fmla="*/ 264659 w 529316"/>
              <a:gd name="connsiteY13" fmla="*/ 273504 h 401026"/>
              <a:gd name="connsiteX14" fmla="*/ 306525 w 529316"/>
              <a:gd name="connsiteY14" fmla="*/ 256753 h 401026"/>
              <a:gd name="connsiteX15" fmla="*/ 482968 w 529316"/>
              <a:gd name="connsiteY15" fmla="*/ 80311 h 401026"/>
              <a:gd name="connsiteX16" fmla="*/ 458990 w 529316"/>
              <a:gd name="connsiteY16" fmla="*/ 80311 h 401026"/>
              <a:gd name="connsiteX17" fmla="*/ 300904 w 529316"/>
              <a:gd name="connsiteY17" fmla="*/ 238397 h 401026"/>
              <a:gd name="connsiteX18" fmla="*/ 264659 w 529316"/>
              <a:gd name="connsiteY18" fmla="*/ 252899 h 401026"/>
              <a:gd name="connsiteX19" fmla="*/ 263656 w 529316"/>
              <a:gd name="connsiteY19" fmla="*/ 252995 h 401026"/>
              <a:gd name="connsiteX20" fmla="*/ 228412 w 529316"/>
              <a:gd name="connsiteY20" fmla="*/ 238397 h 401026"/>
              <a:gd name="connsiteX21" fmla="*/ 70326 w 529316"/>
              <a:gd name="connsiteY21" fmla="*/ 80311 h 401026"/>
              <a:gd name="connsiteX22" fmla="*/ 92015 w 529316"/>
              <a:gd name="connsiteY22" fmla="*/ 0 h 401026"/>
              <a:gd name="connsiteX23" fmla="*/ 437301 w 529316"/>
              <a:gd name="connsiteY23" fmla="*/ 0 h 401026"/>
              <a:gd name="connsiteX24" fmla="*/ 529316 w 529316"/>
              <a:gd name="connsiteY24" fmla="*/ 92015 h 401026"/>
              <a:gd name="connsiteX25" fmla="*/ 529316 w 529316"/>
              <a:gd name="connsiteY25" fmla="*/ 309011 h 401026"/>
              <a:gd name="connsiteX26" fmla="*/ 437301 w 529316"/>
              <a:gd name="connsiteY26" fmla="*/ 401026 h 401026"/>
              <a:gd name="connsiteX27" fmla="*/ 92015 w 529316"/>
              <a:gd name="connsiteY27" fmla="*/ 401026 h 401026"/>
              <a:gd name="connsiteX28" fmla="*/ 0 w 529316"/>
              <a:gd name="connsiteY28" fmla="*/ 309011 h 401026"/>
              <a:gd name="connsiteX29" fmla="*/ 0 w 529316"/>
              <a:gd name="connsiteY29" fmla="*/ 92015 h 401026"/>
              <a:gd name="connsiteX30" fmla="*/ 92015 w 529316"/>
              <a:gd name="connsiteY30" fmla="*/ 0 h 401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9316" h="401026">
                <a:moveTo>
                  <a:pt x="367281" y="196274"/>
                </a:moveTo>
                <a:lnTo>
                  <a:pt x="355293" y="208263"/>
                </a:lnTo>
                <a:lnTo>
                  <a:pt x="465090" y="318060"/>
                </a:lnTo>
                <a:cubicBezTo>
                  <a:pt x="465822" y="318792"/>
                  <a:pt x="466527" y="319541"/>
                  <a:pt x="466739" y="320716"/>
                </a:cubicBezTo>
                <a:lnTo>
                  <a:pt x="491723" y="320716"/>
                </a:lnTo>
                <a:close/>
                <a:moveTo>
                  <a:pt x="162035" y="196274"/>
                </a:moveTo>
                <a:lnTo>
                  <a:pt x="37593" y="320716"/>
                </a:lnTo>
                <a:lnTo>
                  <a:pt x="62577" y="320716"/>
                </a:lnTo>
                <a:lnTo>
                  <a:pt x="64225" y="318061"/>
                </a:lnTo>
                <a:lnTo>
                  <a:pt x="174023" y="208263"/>
                </a:lnTo>
                <a:close/>
                <a:moveTo>
                  <a:pt x="46349" y="80311"/>
                </a:moveTo>
                <a:lnTo>
                  <a:pt x="222791" y="256753"/>
                </a:lnTo>
                <a:cubicBezTo>
                  <a:pt x="234032" y="267995"/>
                  <a:pt x="248767" y="273616"/>
                  <a:pt x="263500" y="273616"/>
                </a:cubicBezTo>
                <a:cubicBezTo>
                  <a:pt x="263887" y="273616"/>
                  <a:pt x="264274" y="273611"/>
                  <a:pt x="264659" y="273504"/>
                </a:cubicBezTo>
                <a:cubicBezTo>
                  <a:pt x="279774" y="273906"/>
                  <a:pt x="294989" y="268289"/>
                  <a:pt x="306525" y="256753"/>
                </a:cubicBezTo>
                <a:lnTo>
                  <a:pt x="482968" y="80311"/>
                </a:lnTo>
                <a:lnTo>
                  <a:pt x="458990" y="80311"/>
                </a:lnTo>
                <a:lnTo>
                  <a:pt x="300904" y="238397"/>
                </a:lnTo>
                <a:cubicBezTo>
                  <a:pt x="290917" y="248385"/>
                  <a:pt x="277745" y="253247"/>
                  <a:pt x="264659" y="252899"/>
                </a:cubicBezTo>
                <a:cubicBezTo>
                  <a:pt x="264325" y="252991"/>
                  <a:pt x="263990" y="252995"/>
                  <a:pt x="263656" y="252995"/>
                </a:cubicBezTo>
                <a:cubicBezTo>
                  <a:pt x="250900" y="252995"/>
                  <a:pt x="238144" y="248128"/>
                  <a:pt x="228412" y="238397"/>
                </a:cubicBezTo>
                <a:lnTo>
                  <a:pt x="70326" y="80311"/>
                </a:lnTo>
                <a:close/>
                <a:moveTo>
                  <a:pt x="92015" y="0"/>
                </a:moveTo>
                <a:lnTo>
                  <a:pt x="437301" y="0"/>
                </a:lnTo>
                <a:cubicBezTo>
                  <a:pt x="488119" y="0"/>
                  <a:pt x="529316" y="41197"/>
                  <a:pt x="529316" y="92015"/>
                </a:cubicBezTo>
                <a:lnTo>
                  <a:pt x="529316" y="309011"/>
                </a:lnTo>
                <a:cubicBezTo>
                  <a:pt x="529316" y="359829"/>
                  <a:pt x="488119" y="401026"/>
                  <a:pt x="437301" y="401026"/>
                </a:cubicBezTo>
                <a:lnTo>
                  <a:pt x="92015" y="401026"/>
                </a:lnTo>
                <a:cubicBezTo>
                  <a:pt x="41197" y="401026"/>
                  <a:pt x="0" y="359829"/>
                  <a:pt x="0" y="309011"/>
                </a:cubicBezTo>
                <a:lnTo>
                  <a:pt x="0" y="92015"/>
                </a:lnTo>
                <a:cubicBezTo>
                  <a:pt x="0" y="41197"/>
                  <a:pt x="41197" y="0"/>
                  <a:pt x="920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5" name="文本框 64"/>
          <p:cNvSpPr txBox="1"/>
          <p:nvPr>
            <p:custDataLst>
              <p:tags r:id="rId24"/>
            </p:custDataLst>
          </p:nvPr>
        </p:nvSpPr>
        <p:spPr>
          <a:xfrm>
            <a:off x="6327376" y="4568207"/>
            <a:ext cx="1922834" cy="395520"/>
          </a:xfrm>
          <a:prstGeom prst="rect">
            <a:avLst/>
          </a:prstGeom>
          <a:noFill/>
        </p:spPr>
        <p:txBody>
          <a:bodyPr wrap="square" anchor="b" anchorCtr="0">
            <a:normAutofit lnSpcReduction="10000"/>
          </a:bodyPr>
          <a:lstStyle>
            <a:defPPr>
              <a:defRPr lang="zh-CN"/>
            </a:defPPr>
            <a:lvl1pPr algn="ctr">
              <a:defRPr sz="1600">
                <a:solidFill>
                  <a:srgbClr val="FFFFFF">
                    <a:lumMod val="50000"/>
                  </a:srgb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sz="2000" b="1" dirty="0">
                <a:solidFill>
                  <a:srgbClr val="000000">
                    <a:lumMod val="65000"/>
                    <a:lumOff val="35000"/>
                  </a:srgbClr>
                </a:solidFill>
                <a:ea typeface="黑体" panose="02010609060101010101" charset="-122"/>
                <a:cs typeface="+mn-ea"/>
              </a:rPr>
              <a:t>finish_in_time</a:t>
            </a:r>
            <a:endParaRPr lang="zh-CN" altLang="en-US" sz="2000" b="1" dirty="0">
              <a:solidFill>
                <a:srgbClr val="000000">
                  <a:lumMod val="65000"/>
                  <a:lumOff val="35000"/>
                </a:srgbClr>
              </a:solidFill>
              <a:ea typeface="黑体" panose="02010609060101010101" charset="-122"/>
              <a:cs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25"/>
            </p:custDataLst>
          </p:nvPr>
        </p:nvSpPr>
        <p:spPr>
          <a:xfrm>
            <a:off x="6327376" y="4971333"/>
            <a:ext cx="1922834" cy="930992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algn="ctr">
              <a:defRPr sz="1400">
                <a:solidFill>
                  <a:srgbClr val="FFFFFF">
                    <a:lumMod val="50000"/>
                  </a:srgb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sz="2400" dirty="0">
                <a:solidFill>
                  <a:srgbClr val="294661"/>
                </a:solidFill>
                <a:latin typeface="Arial" panose="020B0604020202020204" pitchFamily="34" charset="0"/>
              </a:rPr>
              <a:t>用户是否能在指定时间内完成还款</a:t>
            </a:r>
            <a:endParaRPr lang="zh-CN" altLang="en-US" sz="2400" dirty="0">
              <a:solidFill>
                <a:srgbClr val="294661"/>
              </a:solidFill>
              <a:latin typeface="Arial" panose="020B0604020202020204" pitchFamily="34" charset="0"/>
            </a:endParaRPr>
          </a:p>
        </p:txBody>
      </p:sp>
      <p:sp>
        <p:nvSpPr>
          <p:cNvPr id="67" name="椭圆 66"/>
          <p:cNvSpPr/>
          <p:nvPr>
            <p:custDataLst>
              <p:tags r:id="rId26"/>
            </p:custDataLst>
          </p:nvPr>
        </p:nvSpPr>
        <p:spPr>
          <a:xfrm>
            <a:off x="9121875" y="1788160"/>
            <a:ext cx="836676" cy="836676"/>
          </a:xfrm>
          <a:prstGeom prst="ellipse">
            <a:avLst/>
          </a:prstGeom>
          <a:solidFill>
            <a:srgbClr val="00A89C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8" name="椭圆 67"/>
          <p:cNvSpPr/>
          <p:nvPr>
            <p:custDataLst>
              <p:tags r:id="rId27"/>
            </p:custDataLst>
          </p:nvPr>
        </p:nvSpPr>
        <p:spPr>
          <a:xfrm>
            <a:off x="9411669" y="3462273"/>
            <a:ext cx="257848" cy="257848"/>
          </a:xfrm>
          <a:prstGeom prst="ellipse">
            <a:avLst/>
          </a:prstGeom>
          <a:solidFill>
            <a:srgbClr val="00A89C"/>
          </a:solidFill>
          <a:ln>
            <a:noFill/>
          </a:ln>
        </p:spPr>
        <p:style>
          <a:lnRef idx="2">
            <a:srgbClr val="60C067">
              <a:shade val="50000"/>
            </a:srgbClr>
          </a:lnRef>
          <a:fillRef idx="1">
            <a:srgbClr val="60C067"/>
          </a:fillRef>
          <a:effectRef idx="0">
            <a:srgbClr val="60C067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cxnSp>
        <p:nvCxnSpPr>
          <p:cNvPr id="69" name="直接连接符 68"/>
          <p:cNvCxnSpPr/>
          <p:nvPr>
            <p:custDataLst>
              <p:tags r:id="rId28"/>
            </p:custDataLst>
          </p:nvPr>
        </p:nvCxnSpPr>
        <p:spPr>
          <a:xfrm>
            <a:off x="9540213" y="2624836"/>
            <a:ext cx="0" cy="836676"/>
          </a:xfrm>
          <a:prstGeom prst="line">
            <a:avLst/>
          </a:prstGeom>
          <a:ln>
            <a:solidFill>
              <a:srgbClr val="00A89C"/>
            </a:solidFill>
          </a:ln>
        </p:spPr>
        <p:style>
          <a:lnRef idx="1">
            <a:srgbClr val="60C067"/>
          </a:lnRef>
          <a:fillRef idx="0">
            <a:srgbClr val="60C067"/>
          </a:fillRef>
          <a:effectRef idx="0">
            <a:srgbClr val="60C067"/>
          </a:effectRef>
          <a:fontRef idx="minor">
            <a:srgbClr val="000000"/>
          </a:fontRef>
        </p:style>
      </p:cxnSp>
      <p:sp>
        <p:nvSpPr>
          <p:cNvPr id="70" name="文本框 69"/>
          <p:cNvSpPr txBox="1"/>
          <p:nvPr>
            <p:custDataLst>
              <p:tags r:id="rId29"/>
            </p:custDataLst>
          </p:nvPr>
        </p:nvSpPr>
        <p:spPr>
          <a:xfrm>
            <a:off x="8578796" y="3771083"/>
            <a:ext cx="1922834" cy="395520"/>
          </a:xfrm>
          <a:prstGeom prst="rect">
            <a:avLst/>
          </a:prstGeom>
          <a:noFill/>
        </p:spPr>
        <p:txBody>
          <a:bodyPr wrap="square" anchor="b" anchorCtr="0">
            <a:normAutofit lnSpcReduction="10000"/>
          </a:bodyPr>
          <a:lstStyle>
            <a:defPPr>
              <a:defRPr lang="zh-CN"/>
            </a:defPPr>
            <a:lvl1pPr algn="ctr">
              <a:defRPr sz="1600">
                <a:solidFill>
                  <a:srgbClr val="FFFFFF">
                    <a:lumMod val="50000"/>
                  </a:srgb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sz="2000" b="1" dirty="0">
                <a:solidFill>
                  <a:srgbClr val="000000">
                    <a:lumMod val="65000"/>
                    <a:lumOff val="35000"/>
                  </a:srgbClr>
                </a:solidFill>
                <a:ea typeface="黑体" panose="02010609060101010101" charset="-122"/>
                <a:cs typeface="+mn-ea"/>
              </a:rPr>
              <a:t>reputation</a:t>
            </a:r>
            <a:endParaRPr lang="zh-CN" altLang="en-US" sz="2000" b="1" dirty="0">
              <a:solidFill>
                <a:srgbClr val="000000">
                  <a:lumMod val="65000"/>
                  <a:lumOff val="35000"/>
                </a:srgbClr>
              </a:solidFill>
              <a:ea typeface="黑体" panose="02010609060101010101" charset="-122"/>
              <a:cs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30"/>
            </p:custDataLst>
          </p:nvPr>
        </p:nvSpPr>
        <p:spPr>
          <a:xfrm>
            <a:off x="8578796" y="4185618"/>
            <a:ext cx="1922834" cy="930992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 algn="ctr">
              <a:defRPr sz="1400">
                <a:solidFill>
                  <a:srgbClr val="FFFFFF">
                    <a:lumMod val="50000"/>
                  </a:srgb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sz="2400" b="1" dirty="0">
                <a:solidFill>
                  <a:srgbClr val="294661"/>
                </a:solidFill>
                <a:latin typeface="Arial" panose="020B0604020202020204" pitchFamily="34" charset="0"/>
              </a:rPr>
              <a:t>用户的信誉</a:t>
            </a:r>
            <a:endParaRPr lang="zh-CN" altLang="en-US" sz="2400" b="1" dirty="0">
              <a:solidFill>
                <a:srgbClr val="294661"/>
              </a:solidFill>
              <a:latin typeface="Arial" panose="020B0604020202020204" pitchFamily="34" charset="0"/>
            </a:endParaRPr>
          </a:p>
        </p:txBody>
      </p:sp>
      <p:sp>
        <p:nvSpPr>
          <p:cNvPr id="72" name="稻壳儿小白白(http://dwz.cn/Wu2UP)"/>
          <p:cNvSpPr/>
          <p:nvPr>
            <p:custDataLst>
              <p:tags r:id="rId31"/>
            </p:custDataLst>
          </p:nvPr>
        </p:nvSpPr>
        <p:spPr bwMode="auto">
          <a:xfrm>
            <a:off x="9344735" y="2011020"/>
            <a:ext cx="391717" cy="391717"/>
          </a:xfrm>
          <a:custGeom>
            <a:avLst/>
            <a:gdLst>
              <a:gd name="T0" fmla="*/ 48 w 48"/>
              <a:gd name="T1" fmla="*/ 2 h 48"/>
              <a:gd name="T2" fmla="*/ 41 w 48"/>
              <a:gd name="T3" fmla="*/ 43 h 48"/>
              <a:gd name="T4" fmla="*/ 40 w 48"/>
              <a:gd name="T5" fmla="*/ 45 h 48"/>
              <a:gd name="T6" fmla="*/ 40 w 48"/>
              <a:gd name="T7" fmla="*/ 45 h 48"/>
              <a:gd name="T8" fmla="*/ 39 w 48"/>
              <a:gd name="T9" fmla="*/ 45 h 48"/>
              <a:gd name="T10" fmla="*/ 27 w 48"/>
              <a:gd name="T11" fmla="*/ 40 h 48"/>
              <a:gd name="T12" fmla="*/ 20 w 48"/>
              <a:gd name="T13" fmla="*/ 48 h 48"/>
              <a:gd name="T14" fmla="*/ 19 w 48"/>
              <a:gd name="T15" fmla="*/ 48 h 48"/>
              <a:gd name="T16" fmla="*/ 18 w 48"/>
              <a:gd name="T17" fmla="*/ 48 h 48"/>
              <a:gd name="T18" fmla="*/ 17 w 48"/>
              <a:gd name="T19" fmla="*/ 47 h 48"/>
              <a:gd name="T20" fmla="*/ 17 w 48"/>
              <a:gd name="T21" fmla="*/ 37 h 48"/>
              <a:gd name="T22" fmla="*/ 40 w 48"/>
              <a:gd name="T23" fmla="*/ 9 h 48"/>
              <a:gd name="T24" fmla="*/ 12 w 48"/>
              <a:gd name="T25" fmla="*/ 34 h 48"/>
              <a:gd name="T26" fmla="*/ 1 w 48"/>
              <a:gd name="T27" fmla="*/ 29 h 48"/>
              <a:gd name="T28" fmla="*/ 0 w 48"/>
              <a:gd name="T29" fmla="*/ 28 h 48"/>
              <a:gd name="T30" fmla="*/ 1 w 48"/>
              <a:gd name="T31" fmla="*/ 26 h 48"/>
              <a:gd name="T32" fmla="*/ 46 w 48"/>
              <a:gd name="T33" fmla="*/ 0 h 48"/>
              <a:gd name="T34" fmla="*/ 46 w 48"/>
              <a:gd name="T35" fmla="*/ 0 h 48"/>
              <a:gd name="T36" fmla="*/ 47 w 48"/>
              <a:gd name="T37" fmla="*/ 1 h 48"/>
              <a:gd name="T38" fmla="*/ 48 w 48"/>
              <a:gd name="T39" fmla="*/ 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8" h="48">
                <a:moveTo>
                  <a:pt x="48" y="2"/>
                </a:moveTo>
                <a:cubicBezTo>
                  <a:pt x="41" y="43"/>
                  <a:pt x="41" y="43"/>
                  <a:pt x="41" y="43"/>
                </a:cubicBezTo>
                <a:cubicBezTo>
                  <a:pt x="41" y="44"/>
                  <a:pt x="41" y="44"/>
                  <a:pt x="40" y="45"/>
                </a:cubicBezTo>
                <a:cubicBezTo>
                  <a:pt x="40" y="45"/>
                  <a:pt x="40" y="45"/>
                  <a:pt x="40" y="45"/>
                </a:cubicBezTo>
                <a:cubicBezTo>
                  <a:pt x="39" y="45"/>
                  <a:pt x="39" y="45"/>
                  <a:pt x="39" y="45"/>
                </a:cubicBezTo>
                <a:cubicBezTo>
                  <a:pt x="27" y="40"/>
                  <a:pt x="27" y="40"/>
                  <a:pt x="27" y="40"/>
                </a:cubicBezTo>
                <a:cubicBezTo>
                  <a:pt x="20" y="48"/>
                  <a:pt x="20" y="48"/>
                  <a:pt x="20" y="48"/>
                </a:cubicBezTo>
                <a:cubicBezTo>
                  <a:pt x="20" y="48"/>
                  <a:pt x="19" y="48"/>
                  <a:pt x="19" y="48"/>
                </a:cubicBezTo>
                <a:cubicBezTo>
                  <a:pt x="19" y="48"/>
                  <a:pt x="19" y="48"/>
                  <a:pt x="18" y="48"/>
                </a:cubicBezTo>
                <a:cubicBezTo>
                  <a:pt x="18" y="48"/>
                  <a:pt x="17" y="47"/>
                  <a:pt x="17" y="47"/>
                </a:cubicBezTo>
                <a:cubicBezTo>
                  <a:pt x="17" y="37"/>
                  <a:pt x="17" y="37"/>
                  <a:pt x="17" y="37"/>
                </a:cubicBezTo>
                <a:cubicBezTo>
                  <a:pt x="40" y="9"/>
                  <a:pt x="40" y="9"/>
                  <a:pt x="40" y="9"/>
                </a:cubicBezTo>
                <a:cubicBezTo>
                  <a:pt x="12" y="34"/>
                  <a:pt x="12" y="34"/>
                  <a:pt x="12" y="34"/>
                </a:cubicBezTo>
                <a:cubicBezTo>
                  <a:pt x="1" y="29"/>
                  <a:pt x="1" y="29"/>
                  <a:pt x="1" y="29"/>
                </a:cubicBezTo>
                <a:cubicBezTo>
                  <a:pt x="1" y="29"/>
                  <a:pt x="0" y="28"/>
                  <a:pt x="0" y="28"/>
                </a:cubicBezTo>
                <a:cubicBezTo>
                  <a:pt x="0" y="27"/>
                  <a:pt x="0" y="27"/>
                  <a:pt x="1" y="26"/>
                </a:cubicBezTo>
                <a:cubicBezTo>
                  <a:pt x="46" y="0"/>
                  <a:pt x="46" y="0"/>
                  <a:pt x="46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7" y="0"/>
                  <a:pt x="47" y="1"/>
                </a:cubicBezTo>
                <a:cubicBezTo>
                  <a:pt x="48" y="1"/>
                  <a:pt x="48" y="2"/>
                  <a:pt x="48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121920" tIns="60960" rIns="121920" bIns="60960"/>
          <a:lstStyle/>
          <a:p>
            <a:pPr>
              <a:defRPr/>
            </a:pPr>
            <a:endParaRPr lang="id-ID" sz="3200">
              <a:solidFill>
                <a:prstClr val="black"/>
              </a:solidFill>
              <a:sym typeface="Arial" panose="020B0604020202020204" pitchFamily="34" charset="0"/>
            </a:endParaRPr>
          </a:p>
        </p:txBody>
      </p:sp>
    </p:spTree>
    <p:custDataLst>
      <p:tags r:id="rId3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0128" y="584300"/>
            <a:ext cx="10429952" cy="798451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特征抽象处理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7" name="圆角右箭头 16"/>
          <p:cNvSpPr/>
          <p:nvPr>
            <p:custDataLst>
              <p:tags r:id="rId2"/>
            </p:custDataLst>
          </p:nvPr>
        </p:nvSpPr>
        <p:spPr>
          <a:xfrm rot="5400000">
            <a:off x="4872355" y="495300"/>
            <a:ext cx="800735" cy="7045325"/>
          </a:xfrm>
          <a:custGeom>
            <a:avLst/>
            <a:gdLst>
              <a:gd name="connsiteX0" fmla="*/ 0 w 745318"/>
              <a:gd name="connsiteY0" fmla="*/ 7045582 h 7045582"/>
              <a:gd name="connsiteX1" fmla="*/ 0 w 745318"/>
              <a:gd name="connsiteY1" fmla="*/ 558989 h 7045582"/>
              <a:gd name="connsiteX2" fmla="*/ 558989 w 745318"/>
              <a:gd name="connsiteY2" fmla="*/ 0 h 7045582"/>
              <a:gd name="connsiteX3" fmla="*/ 558989 w 745318"/>
              <a:gd name="connsiteY3" fmla="*/ 0 h 7045582"/>
              <a:gd name="connsiteX4" fmla="*/ 558989 w 745318"/>
              <a:gd name="connsiteY4" fmla="*/ 0 h 7045582"/>
              <a:gd name="connsiteX5" fmla="*/ 745318 w 745318"/>
              <a:gd name="connsiteY5" fmla="*/ 87344 h 7045582"/>
              <a:gd name="connsiteX6" fmla="*/ 558989 w 745318"/>
              <a:gd name="connsiteY6" fmla="*/ 174688 h 7045582"/>
              <a:gd name="connsiteX7" fmla="*/ 558989 w 745318"/>
              <a:gd name="connsiteY7" fmla="*/ 174688 h 7045582"/>
              <a:gd name="connsiteX8" fmla="*/ 558989 w 745318"/>
              <a:gd name="connsiteY8" fmla="*/ 174688 h 7045582"/>
              <a:gd name="connsiteX9" fmla="*/ 174688 w 745318"/>
              <a:gd name="connsiteY9" fmla="*/ 558989 h 7045582"/>
              <a:gd name="connsiteX10" fmla="*/ 174688 w 745318"/>
              <a:gd name="connsiteY10" fmla="*/ 7045582 h 7045582"/>
              <a:gd name="connsiteX11" fmla="*/ 0 w 745318"/>
              <a:gd name="connsiteY11" fmla="*/ 7045582 h 7045582"/>
              <a:gd name="connsiteX0-1" fmla="*/ 0 w 745318"/>
              <a:gd name="connsiteY0-2" fmla="*/ 7045582 h 7045582"/>
              <a:gd name="connsiteX1-3" fmla="*/ 0 w 745318"/>
              <a:gd name="connsiteY1-4" fmla="*/ 558989 h 7045582"/>
              <a:gd name="connsiteX2-5" fmla="*/ 558989 w 745318"/>
              <a:gd name="connsiteY2-6" fmla="*/ 0 h 7045582"/>
              <a:gd name="connsiteX3-7" fmla="*/ 558989 w 745318"/>
              <a:gd name="connsiteY3-8" fmla="*/ 0 h 7045582"/>
              <a:gd name="connsiteX4-9" fmla="*/ 558989 w 745318"/>
              <a:gd name="connsiteY4-10" fmla="*/ 0 h 7045582"/>
              <a:gd name="connsiteX5-11" fmla="*/ 745318 w 745318"/>
              <a:gd name="connsiteY5-12" fmla="*/ 87344 h 7045582"/>
              <a:gd name="connsiteX6-13" fmla="*/ 558989 w 745318"/>
              <a:gd name="connsiteY6-14" fmla="*/ 174688 h 7045582"/>
              <a:gd name="connsiteX7-15" fmla="*/ 558989 w 745318"/>
              <a:gd name="connsiteY7-16" fmla="*/ 174688 h 7045582"/>
              <a:gd name="connsiteX8-17" fmla="*/ 558989 w 745318"/>
              <a:gd name="connsiteY8-18" fmla="*/ 174688 h 7045582"/>
              <a:gd name="connsiteX9-19" fmla="*/ 174688 w 745318"/>
              <a:gd name="connsiteY9-20" fmla="*/ 558989 h 7045582"/>
              <a:gd name="connsiteX10-21" fmla="*/ 321838 w 745318"/>
              <a:gd name="connsiteY10-22" fmla="*/ 3062544 h 7045582"/>
              <a:gd name="connsiteX11-23" fmla="*/ 174688 w 745318"/>
              <a:gd name="connsiteY11-24" fmla="*/ 7045582 h 7045582"/>
              <a:gd name="connsiteX12" fmla="*/ 0 w 745318"/>
              <a:gd name="connsiteY12" fmla="*/ 7045582 h 7045582"/>
              <a:gd name="connsiteX0-25" fmla="*/ 28 w 745346"/>
              <a:gd name="connsiteY0-26" fmla="*/ 7045582 h 7045582"/>
              <a:gd name="connsiteX1-27" fmla="*/ 194866 w 745346"/>
              <a:gd name="connsiteY1-28" fmla="*/ 3214944 h 7045582"/>
              <a:gd name="connsiteX2-29" fmla="*/ 28 w 745346"/>
              <a:gd name="connsiteY2-30" fmla="*/ 558989 h 7045582"/>
              <a:gd name="connsiteX3-31" fmla="*/ 559017 w 745346"/>
              <a:gd name="connsiteY3-32" fmla="*/ 0 h 7045582"/>
              <a:gd name="connsiteX4-33" fmla="*/ 559017 w 745346"/>
              <a:gd name="connsiteY4-34" fmla="*/ 0 h 7045582"/>
              <a:gd name="connsiteX5-35" fmla="*/ 559017 w 745346"/>
              <a:gd name="connsiteY5-36" fmla="*/ 0 h 7045582"/>
              <a:gd name="connsiteX6-37" fmla="*/ 745346 w 745346"/>
              <a:gd name="connsiteY6-38" fmla="*/ 87344 h 7045582"/>
              <a:gd name="connsiteX7-39" fmla="*/ 559017 w 745346"/>
              <a:gd name="connsiteY7-40" fmla="*/ 174688 h 7045582"/>
              <a:gd name="connsiteX8-41" fmla="*/ 559017 w 745346"/>
              <a:gd name="connsiteY8-42" fmla="*/ 174688 h 7045582"/>
              <a:gd name="connsiteX9-43" fmla="*/ 559017 w 745346"/>
              <a:gd name="connsiteY9-44" fmla="*/ 174688 h 7045582"/>
              <a:gd name="connsiteX10-45" fmla="*/ 174716 w 745346"/>
              <a:gd name="connsiteY10-46" fmla="*/ 558989 h 7045582"/>
              <a:gd name="connsiteX11-47" fmla="*/ 321866 w 745346"/>
              <a:gd name="connsiteY11-48" fmla="*/ 3062544 h 7045582"/>
              <a:gd name="connsiteX12-49" fmla="*/ 174716 w 745346"/>
              <a:gd name="connsiteY12-50" fmla="*/ 7045582 h 7045582"/>
              <a:gd name="connsiteX13" fmla="*/ 28 w 745346"/>
              <a:gd name="connsiteY13" fmla="*/ 7045582 h 7045582"/>
              <a:gd name="connsiteX0-51" fmla="*/ 55216 w 800534"/>
              <a:gd name="connsiteY0-52" fmla="*/ 7045582 h 7045582"/>
              <a:gd name="connsiteX1-53" fmla="*/ 8754 w 800534"/>
              <a:gd name="connsiteY1-54" fmla="*/ 5158044 h 7045582"/>
              <a:gd name="connsiteX2-55" fmla="*/ 250054 w 800534"/>
              <a:gd name="connsiteY2-56" fmla="*/ 3214944 h 7045582"/>
              <a:gd name="connsiteX3-57" fmla="*/ 55216 w 800534"/>
              <a:gd name="connsiteY3-58" fmla="*/ 558989 h 7045582"/>
              <a:gd name="connsiteX4-59" fmla="*/ 614205 w 800534"/>
              <a:gd name="connsiteY4-60" fmla="*/ 0 h 7045582"/>
              <a:gd name="connsiteX5-61" fmla="*/ 614205 w 800534"/>
              <a:gd name="connsiteY5-62" fmla="*/ 0 h 7045582"/>
              <a:gd name="connsiteX6-63" fmla="*/ 614205 w 800534"/>
              <a:gd name="connsiteY6-64" fmla="*/ 0 h 7045582"/>
              <a:gd name="connsiteX7-65" fmla="*/ 800534 w 800534"/>
              <a:gd name="connsiteY7-66" fmla="*/ 87344 h 7045582"/>
              <a:gd name="connsiteX8-67" fmla="*/ 614205 w 800534"/>
              <a:gd name="connsiteY8-68" fmla="*/ 174688 h 7045582"/>
              <a:gd name="connsiteX9-69" fmla="*/ 614205 w 800534"/>
              <a:gd name="connsiteY9-70" fmla="*/ 174688 h 7045582"/>
              <a:gd name="connsiteX10-71" fmla="*/ 614205 w 800534"/>
              <a:gd name="connsiteY10-72" fmla="*/ 174688 h 7045582"/>
              <a:gd name="connsiteX11-73" fmla="*/ 229904 w 800534"/>
              <a:gd name="connsiteY11-74" fmla="*/ 558989 h 7045582"/>
              <a:gd name="connsiteX12-75" fmla="*/ 377054 w 800534"/>
              <a:gd name="connsiteY12-76" fmla="*/ 3062544 h 7045582"/>
              <a:gd name="connsiteX13-77" fmla="*/ 229904 w 800534"/>
              <a:gd name="connsiteY13-78" fmla="*/ 7045582 h 7045582"/>
              <a:gd name="connsiteX14" fmla="*/ 55216 w 800534"/>
              <a:gd name="connsiteY14" fmla="*/ 7045582 h 7045582"/>
              <a:gd name="connsiteX0-79" fmla="*/ 55216 w 800534"/>
              <a:gd name="connsiteY0-80" fmla="*/ 7045582 h 7045582"/>
              <a:gd name="connsiteX1-81" fmla="*/ 8754 w 800534"/>
              <a:gd name="connsiteY1-82" fmla="*/ 5158044 h 7045582"/>
              <a:gd name="connsiteX2-83" fmla="*/ 250054 w 800534"/>
              <a:gd name="connsiteY2-84" fmla="*/ 3214944 h 7045582"/>
              <a:gd name="connsiteX3-85" fmla="*/ 55216 w 800534"/>
              <a:gd name="connsiteY3-86" fmla="*/ 558989 h 7045582"/>
              <a:gd name="connsiteX4-87" fmla="*/ 614205 w 800534"/>
              <a:gd name="connsiteY4-88" fmla="*/ 0 h 7045582"/>
              <a:gd name="connsiteX5-89" fmla="*/ 614205 w 800534"/>
              <a:gd name="connsiteY5-90" fmla="*/ 0 h 7045582"/>
              <a:gd name="connsiteX6-91" fmla="*/ 614205 w 800534"/>
              <a:gd name="connsiteY6-92" fmla="*/ 0 h 7045582"/>
              <a:gd name="connsiteX7-93" fmla="*/ 800534 w 800534"/>
              <a:gd name="connsiteY7-94" fmla="*/ 87344 h 7045582"/>
              <a:gd name="connsiteX8-95" fmla="*/ 614205 w 800534"/>
              <a:gd name="connsiteY8-96" fmla="*/ 174688 h 7045582"/>
              <a:gd name="connsiteX9-97" fmla="*/ 614205 w 800534"/>
              <a:gd name="connsiteY9-98" fmla="*/ 174688 h 7045582"/>
              <a:gd name="connsiteX10-99" fmla="*/ 614205 w 800534"/>
              <a:gd name="connsiteY10-100" fmla="*/ 174688 h 7045582"/>
              <a:gd name="connsiteX11-101" fmla="*/ 229904 w 800534"/>
              <a:gd name="connsiteY11-102" fmla="*/ 558989 h 7045582"/>
              <a:gd name="connsiteX12-103" fmla="*/ 377054 w 800534"/>
              <a:gd name="connsiteY12-104" fmla="*/ 3062544 h 7045582"/>
              <a:gd name="connsiteX13-105" fmla="*/ 135754 w 800534"/>
              <a:gd name="connsiteY13-106" fmla="*/ 5170744 h 7045582"/>
              <a:gd name="connsiteX14-107" fmla="*/ 229904 w 800534"/>
              <a:gd name="connsiteY14-108" fmla="*/ 7045582 h 7045582"/>
              <a:gd name="connsiteX15" fmla="*/ 55216 w 800534"/>
              <a:gd name="connsiteY15" fmla="*/ 7045582 h 7045582"/>
              <a:gd name="connsiteX0-109" fmla="*/ 55216 w 800534"/>
              <a:gd name="connsiteY0-110" fmla="*/ 7045582 h 7045582"/>
              <a:gd name="connsiteX1-111" fmla="*/ 8754 w 800534"/>
              <a:gd name="connsiteY1-112" fmla="*/ 5158044 h 7045582"/>
              <a:gd name="connsiteX2-113" fmla="*/ 224654 w 800534"/>
              <a:gd name="connsiteY2-114" fmla="*/ 3392744 h 7045582"/>
              <a:gd name="connsiteX3-115" fmla="*/ 250054 w 800534"/>
              <a:gd name="connsiteY3-116" fmla="*/ 3214944 h 7045582"/>
              <a:gd name="connsiteX4-117" fmla="*/ 55216 w 800534"/>
              <a:gd name="connsiteY4-118" fmla="*/ 558989 h 7045582"/>
              <a:gd name="connsiteX5-119" fmla="*/ 614205 w 800534"/>
              <a:gd name="connsiteY5-120" fmla="*/ 0 h 7045582"/>
              <a:gd name="connsiteX6-121" fmla="*/ 614205 w 800534"/>
              <a:gd name="connsiteY6-122" fmla="*/ 0 h 7045582"/>
              <a:gd name="connsiteX7-123" fmla="*/ 614205 w 800534"/>
              <a:gd name="connsiteY7-124" fmla="*/ 0 h 7045582"/>
              <a:gd name="connsiteX8-125" fmla="*/ 800534 w 800534"/>
              <a:gd name="connsiteY8-126" fmla="*/ 87344 h 7045582"/>
              <a:gd name="connsiteX9-127" fmla="*/ 614205 w 800534"/>
              <a:gd name="connsiteY9-128" fmla="*/ 174688 h 7045582"/>
              <a:gd name="connsiteX10-129" fmla="*/ 614205 w 800534"/>
              <a:gd name="connsiteY10-130" fmla="*/ 174688 h 7045582"/>
              <a:gd name="connsiteX11-131" fmla="*/ 614205 w 800534"/>
              <a:gd name="connsiteY11-132" fmla="*/ 174688 h 7045582"/>
              <a:gd name="connsiteX12-133" fmla="*/ 229904 w 800534"/>
              <a:gd name="connsiteY12-134" fmla="*/ 558989 h 7045582"/>
              <a:gd name="connsiteX13-135" fmla="*/ 377054 w 800534"/>
              <a:gd name="connsiteY13-136" fmla="*/ 3062544 h 7045582"/>
              <a:gd name="connsiteX14-137" fmla="*/ 135754 w 800534"/>
              <a:gd name="connsiteY14-138" fmla="*/ 5170744 h 7045582"/>
              <a:gd name="connsiteX15-139" fmla="*/ 229904 w 800534"/>
              <a:gd name="connsiteY15-140" fmla="*/ 7045582 h 7045582"/>
              <a:gd name="connsiteX16" fmla="*/ 55216 w 800534"/>
              <a:gd name="connsiteY16" fmla="*/ 7045582 h 7045582"/>
              <a:gd name="connsiteX0-141" fmla="*/ 55216 w 800534"/>
              <a:gd name="connsiteY0-142" fmla="*/ 7045582 h 7045582"/>
              <a:gd name="connsiteX1-143" fmla="*/ 8754 w 800534"/>
              <a:gd name="connsiteY1-144" fmla="*/ 5158044 h 7045582"/>
              <a:gd name="connsiteX2-145" fmla="*/ 224654 w 800534"/>
              <a:gd name="connsiteY2-146" fmla="*/ 3392744 h 7045582"/>
              <a:gd name="connsiteX3-147" fmla="*/ 250054 w 800534"/>
              <a:gd name="connsiteY3-148" fmla="*/ 3214944 h 7045582"/>
              <a:gd name="connsiteX4-149" fmla="*/ 55216 w 800534"/>
              <a:gd name="connsiteY4-150" fmla="*/ 558989 h 7045582"/>
              <a:gd name="connsiteX5-151" fmla="*/ 614205 w 800534"/>
              <a:gd name="connsiteY5-152" fmla="*/ 0 h 7045582"/>
              <a:gd name="connsiteX6-153" fmla="*/ 614205 w 800534"/>
              <a:gd name="connsiteY6-154" fmla="*/ 0 h 7045582"/>
              <a:gd name="connsiteX7-155" fmla="*/ 614205 w 800534"/>
              <a:gd name="connsiteY7-156" fmla="*/ 0 h 7045582"/>
              <a:gd name="connsiteX8-157" fmla="*/ 800534 w 800534"/>
              <a:gd name="connsiteY8-158" fmla="*/ 87344 h 7045582"/>
              <a:gd name="connsiteX9-159" fmla="*/ 614205 w 800534"/>
              <a:gd name="connsiteY9-160" fmla="*/ 174688 h 7045582"/>
              <a:gd name="connsiteX10-161" fmla="*/ 614205 w 800534"/>
              <a:gd name="connsiteY10-162" fmla="*/ 174688 h 7045582"/>
              <a:gd name="connsiteX11-163" fmla="*/ 614205 w 800534"/>
              <a:gd name="connsiteY11-164" fmla="*/ 174688 h 7045582"/>
              <a:gd name="connsiteX12-165" fmla="*/ 229904 w 800534"/>
              <a:gd name="connsiteY12-166" fmla="*/ 558989 h 7045582"/>
              <a:gd name="connsiteX13-167" fmla="*/ 389754 w 800534"/>
              <a:gd name="connsiteY13-168" fmla="*/ 1703644 h 7045582"/>
              <a:gd name="connsiteX14-169" fmla="*/ 377054 w 800534"/>
              <a:gd name="connsiteY14-170" fmla="*/ 3062544 h 7045582"/>
              <a:gd name="connsiteX15-171" fmla="*/ 135754 w 800534"/>
              <a:gd name="connsiteY15-172" fmla="*/ 5170744 h 7045582"/>
              <a:gd name="connsiteX16-173" fmla="*/ 229904 w 800534"/>
              <a:gd name="connsiteY16-174" fmla="*/ 7045582 h 7045582"/>
              <a:gd name="connsiteX17" fmla="*/ 55216 w 800534"/>
              <a:gd name="connsiteY17" fmla="*/ 7045582 h 7045582"/>
              <a:gd name="connsiteX0-175" fmla="*/ 55216 w 800534"/>
              <a:gd name="connsiteY0-176" fmla="*/ 7045582 h 7045582"/>
              <a:gd name="connsiteX1-177" fmla="*/ 8754 w 800534"/>
              <a:gd name="connsiteY1-178" fmla="*/ 5158044 h 7045582"/>
              <a:gd name="connsiteX2-179" fmla="*/ 224654 w 800534"/>
              <a:gd name="connsiteY2-180" fmla="*/ 3392744 h 7045582"/>
              <a:gd name="connsiteX3-181" fmla="*/ 250054 w 800534"/>
              <a:gd name="connsiteY3-182" fmla="*/ 3214944 h 7045582"/>
              <a:gd name="connsiteX4-183" fmla="*/ 262754 w 800534"/>
              <a:gd name="connsiteY4-184" fmla="*/ 1805244 h 7045582"/>
              <a:gd name="connsiteX5-185" fmla="*/ 55216 w 800534"/>
              <a:gd name="connsiteY5-186" fmla="*/ 558989 h 7045582"/>
              <a:gd name="connsiteX6-187" fmla="*/ 614205 w 800534"/>
              <a:gd name="connsiteY6-188" fmla="*/ 0 h 7045582"/>
              <a:gd name="connsiteX7-189" fmla="*/ 614205 w 800534"/>
              <a:gd name="connsiteY7-190" fmla="*/ 0 h 7045582"/>
              <a:gd name="connsiteX8-191" fmla="*/ 614205 w 800534"/>
              <a:gd name="connsiteY8-192" fmla="*/ 0 h 7045582"/>
              <a:gd name="connsiteX9-193" fmla="*/ 800534 w 800534"/>
              <a:gd name="connsiteY9-194" fmla="*/ 87344 h 7045582"/>
              <a:gd name="connsiteX10-195" fmla="*/ 614205 w 800534"/>
              <a:gd name="connsiteY10-196" fmla="*/ 174688 h 7045582"/>
              <a:gd name="connsiteX11-197" fmla="*/ 614205 w 800534"/>
              <a:gd name="connsiteY11-198" fmla="*/ 174688 h 7045582"/>
              <a:gd name="connsiteX12-199" fmla="*/ 614205 w 800534"/>
              <a:gd name="connsiteY12-200" fmla="*/ 174688 h 7045582"/>
              <a:gd name="connsiteX13-201" fmla="*/ 229904 w 800534"/>
              <a:gd name="connsiteY13-202" fmla="*/ 558989 h 7045582"/>
              <a:gd name="connsiteX14-203" fmla="*/ 389754 w 800534"/>
              <a:gd name="connsiteY14-204" fmla="*/ 1703644 h 7045582"/>
              <a:gd name="connsiteX15-205" fmla="*/ 377054 w 800534"/>
              <a:gd name="connsiteY15-206" fmla="*/ 3062544 h 7045582"/>
              <a:gd name="connsiteX16-207" fmla="*/ 135754 w 800534"/>
              <a:gd name="connsiteY16-208" fmla="*/ 5170744 h 7045582"/>
              <a:gd name="connsiteX17-209" fmla="*/ 229904 w 800534"/>
              <a:gd name="connsiteY17-210" fmla="*/ 7045582 h 7045582"/>
              <a:gd name="connsiteX18" fmla="*/ 55216 w 800534"/>
              <a:gd name="connsiteY18" fmla="*/ 7045582 h 7045582"/>
            </a:gdLst>
            <a:ahLst/>
            <a:cxnLst>
              <a:cxn ang="0">
                <a:pos x="connsiteX0-175" y="connsiteY0-176"/>
              </a:cxn>
              <a:cxn ang="0">
                <a:pos x="connsiteX1-177" y="connsiteY1-178"/>
              </a:cxn>
              <a:cxn ang="0">
                <a:pos x="connsiteX2-179" y="connsiteY2-180"/>
              </a:cxn>
              <a:cxn ang="0">
                <a:pos x="connsiteX3-181" y="connsiteY3-182"/>
              </a:cxn>
              <a:cxn ang="0">
                <a:pos x="connsiteX4-183" y="connsiteY4-184"/>
              </a:cxn>
              <a:cxn ang="0">
                <a:pos x="connsiteX5-185" y="connsiteY5-186"/>
              </a:cxn>
              <a:cxn ang="0">
                <a:pos x="connsiteX6-187" y="connsiteY6-188"/>
              </a:cxn>
              <a:cxn ang="0">
                <a:pos x="connsiteX7-189" y="connsiteY7-190"/>
              </a:cxn>
              <a:cxn ang="0">
                <a:pos x="connsiteX8-191" y="connsiteY8-192"/>
              </a:cxn>
              <a:cxn ang="0">
                <a:pos x="connsiteX9-193" y="connsiteY9-194"/>
              </a:cxn>
              <a:cxn ang="0">
                <a:pos x="connsiteX10-195" y="connsiteY10-196"/>
              </a:cxn>
              <a:cxn ang="0">
                <a:pos x="connsiteX11-197" y="connsiteY11-198"/>
              </a:cxn>
              <a:cxn ang="0">
                <a:pos x="connsiteX12-199" y="connsiteY12-200"/>
              </a:cxn>
              <a:cxn ang="0">
                <a:pos x="connsiteX13-201" y="connsiteY13-202"/>
              </a:cxn>
              <a:cxn ang="0">
                <a:pos x="connsiteX14-203" y="connsiteY14-204"/>
              </a:cxn>
              <a:cxn ang="0">
                <a:pos x="connsiteX15-205" y="connsiteY15-206"/>
              </a:cxn>
              <a:cxn ang="0">
                <a:pos x="connsiteX16-207" y="connsiteY16-208"/>
              </a:cxn>
              <a:cxn ang="0">
                <a:pos x="connsiteX17-209" y="connsiteY17-210"/>
              </a:cxn>
              <a:cxn ang="0">
                <a:pos x="connsiteX18" y="connsiteY18"/>
              </a:cxn>
            </a:cxnLst>
            <a:rect l="l" t="t" r="r" b="b"/>
            <a:pathLst>
              <a:path w="800534" h="7045582">
                <a:moveTo>
                  <a:pt x="55216" y="7045582"/>
                </a:moveTo>
                <a:cubicBezTo>
                  <a:pt x="43758" y="6730992"/>
                  <a:pt x="-23719" y="5796483"/>
                  <a:pt x="8754" y="5158044"/>
                </a:cubicBezTo>
                <a:cubicBezTo>
                  <a:pt x="39110" y="4549238"/>
                  <a:pt x="184437" y="3716594"/>
                  <a:pt x="224654" y="3392744"/>
                </a:cubicBezTo>
                <a:cubicBezTo>
                  <a:pt x="264871" y="3068894"/>
                  <a:pt x="260637" y="3477411"/>
                  <a:pt x="250054" y="3214944"/>
                </a:cubicBezTo>
                <a:cubicBezTo>
                  <a:pt x="220421" y="2749277"/>
                  <a:pt x="292387" y="2270911"/>
                  <a:pt x="262754" y="1805244"/>
                </a:cubicBezTo>
                <a:lnTo>
                  <a:pt x="55216" y="558989"/>
                </a:lnTo>
                <a:cubicBezTo>
                  <a:pt x="55216" y="250268"/>
                  <a:pt x="305484" y="0"/>
                  <a:pt x="614205" y="0"/>
                </a:cubicBezTo>
                <a:lnTo>
                  <a:pt x="614205" y="0"/>
                </a:lnTo>
                <a:lnTo>
                  <a:pt x="614205" y="0"/>
                </a:lnTo>
                <a:lnTo>
                  <a:pt x="800534" y="87344"/>
                </a:lnTo>
                <a:lnTo>
                  <a:pt x="614205" y="174688"/>
                </a:lnTo>
                <a:lnTo>
                  <a:pt x="614205" y="174688"/>
                </a:lnTo>
                <a:lnTo>
                  <a:pt x="614205" y="174688"/>
                </a:lnTo>
                <a:cubicBezTo>
                  <a:pt x="401961" y="174688"/>
                  <a:pt x="229904" y="346745"/>
                  <a:pt x="229904" y="558989"/>
                </a:cubicBezTo>
                <a:cubicBezTo>
                  <a:pt x="179796" y="813815"/>
                  <a:pt x="365229" y="1286385"/>
                  <a:pt x="389754" y="1703644"/>
                </a:cubicBezTo>
                <a:cubicBezTo>
                  <a:pt x="414279" y="2120903"/>
                  <a:pt x="406687" y="2484694"/>
                  <a:pt x="377054" y="3062544"/>
                </a:cubicBezTo>
                <a:cubicBezTo>
                  <a:pt x="347421" y="3782211"/>
                  <a:pt x="165387" y="4451077"/>
                  <a:pt x="135754" y="5170744"/>
                </a:cubicBezTo>
                <a:lnTo>
                  <a:pt x="229904" y="7045582"/>
                </a:lnTo>
                <a:lnTo>
                  <a:pt x="55216" y="7045582"/>
                </a:lnTo>
                <a:close/>
              </a:path>
            </a:pathLst>
          </a:custGeom>
          <a:solidFill>
            <a:srgbClr val="00A89C"/>
          </a:solidFill>
          <a:ln>
            <a:noFill/>
          </a:ln>
        </p:spPr>
        <p:style>
          <a:lnRef idx="2">
            <a:srgbClr val="48A5BD">
              <a:shade val="50000"/>
            </a:srgbClr>
          </a:lnRef>
          <a:fillRef idx="1">
            <a:srgbClr val="48A5BD"/>
          </a:fillRef>
          <a:effectRef idx="0">
            <a:srgbClr val="48A5BD"/>
          </a:effectRef>
          <a:fontRef idx="minor">
            <a:srgbClr val="FEFDE9"/>
          </a:fontRef>
        </p:style>
        <p:txBody>
          <a:bodyPr wrap="square" rtlCol="0" anchor="ctr">
            <a:normAutofit/>
          </a:bodyPr>
          <a:p>
            <a:pPr algn="ctr"/>
            <a:endParaRPr lang="zh-CN" altLang="en-US" spc="100">
              <a:solidFill>
                <a:srgbClr val="000000"/>
              </a:solidFill>
            </a:endParaRPr>
          </a:p>
        </p:txBody>
      </p:sp>
      <p:sp>
        <p:nvSpPr>
          <p:cNvPr id="18" name="泪滴形 2"/>
          <p:cNvSpPr/>
          <p:nvPr>
            <p:custDataLst>
              <p:tags r:id="rId3"/>
            </p:custDataLst>
          </p:nvPr>
        </p:nvSpPr>
        <p:spPr>
          <a:xfrm>
            <a:off x="8537575" y="1971675"/>
            <a:ext cx="1865630" cy="2317750"/>
          </a:xfrm>
          <a:custGeom>
            <a:avLst/>
            <a:gdLst>
              <a:gd name="connsiteX0" fmla="*/ 1222183 w 1637191"/>
              <a:gd name="connsiteY0" fmla="*/ 549 h 2033509"/>
              <a:gd name="connsiteX1" fmla="*/ 1403051 w 1637191"/>
              <a:gd name="connsiteY1" fmla="*/ 42688 h 2033509"/>
              <a:gd name="connsiteX2" fmla="*/ 1606204 w 1637191"/>
              <a:gd name="connsiteY2" fmla="*/ 880496 h 2033509"/>
              <a:gd name="connsiteX3" fmla="*/ 833295 w 1637191"/>
              <a:gd name="connsiteY3" fmla="*/ 1831957 h 2033509"/>
              <a:gd name="connsiteX4" fmla="*/ 114237 w 1637191"/>
              <a:gd name="connsiteY4" fmla="*/ 2033509 h 2033509"/>
              <a:gd name="connsiteX5" fmla="*/ 16810 w 1637191"/>
              <a:gd name="connsiteY5" fmla="*/ 1244525 h 2033509"/>
              <a:gd name="connsiteX6" fmla="*/ 466829 w 1637191"/>
              <a:gd name="connsiteY6" fmla="*/ 231174 h 2033509"/>
              <a:gd name="connsiteX7" fmla="*/ 1222183 w 1637191"/>
              <a:gd name="connsiteY7" fmla="*/ 549 h 2033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37191" h="2033509">
                <a:moveTo>
                  <a:pt x="1222183" y="549"/>
                </a:moveTo>
                <a:cubicBezTo>
                  <a:pt x="1299356" y="3349"/>
                  <a:pt x="1363305" y="16954"/>
                  <a:pt x="1403051" y="42688"/>
                </a:cubicBezTo>
                <a:cubicBezTo>
                  <a:pt x="1562043" y="145612"/>
                  <a:pt x="1701164" y="582286"/>
                  <a:pt x="1606204" y="880496"/>
                </a:cubicBezTo>
                <a:cubicBezTo>
                  <a:pt x="1511246" y="1178708"/>
                  <a:pt x="1267252" y="1739069"/>
                  <a:pt x="833295" y="1831957"/>
                </a:cubicBezTo>
                <a:lnTo>
                  <a:pt x="114237" y="2033509"/>
                </a:lnTo>
                <a:lnTo>
                  <a:pt x="16810" y="1244525"/>
                </a:lnTo>
                <a:cubicBezTo>
                  <a:pt x="-76076" y="810568"/>
                  <a:pt x="235790" y="431481"/>
                  <a:pt x="466829" y="231174"/>
                </a:cubicBezTo>
                <a:cubicBezTo>
                  <a:pt x="640108" y="80946"/>
                  <a:pt x="990663" y="-7860"/>
                  <a:pt x="1222183" y="549"/>
                </a:cubicBezTo>
                <a:close/>
              </a:path>
            </a:pathLst>
          </a:custGeom>
          <a:solidFill>
            <a:srgbClr val="00A89C"/>
          </a:solidFill>
          <a:ln>
            <a:noFill/>
          </a:ln>
        </p:spPr>
        <p:style>
          <a:lnRef idx="2">
            <a:srgbClr val="48A5BD">
              <a:shade val="50000"/>
            </a:srgbClr>
          </a:lnRef>
          <a:fillRef idx="1">
            <a:srgbClr val="48A5BD"/>
          </a:fillRef>
          <a:effectRef idx="0">
            <a:srgbClr val="48A5BD"/>
          </a:effectRef>
          <a:fontRef idx="minor">
            <a:srgbClr val="FEFDE9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800" b="1" spc="100" dirty="0" smtClean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rPr>
              <a:t>grade</a:t>
            </a:r>
            <a:endParaRPr lang="zh-CN" altLang="en-US" sz="2800" b="1" spc="100" dirty="0" smtClean="0">
              <a:solidFill>
                <a:schemeClr val="tx1"/>
              </a:solidFill>
              <a:latin typeface="Arial" panose="020B0604020202020204" pitchFamily="34" charset="0"/>
              <a:ea typeface="黑体" panose="02010609060101010101" charset="-122"/>
              <a:cs typeface="+mn-ea"/>
            </a:endParaRPr>
          </a:p>
        </p:txBody>
      </p:sp>
      <p:sp>
        <p:nvSpPr>
          <p:cNvPr id="21" name="泪滴形 19"/>
          <p:cNvSpPr/>
          <p:nvPr>
            <p:custDataLst>
              <p:tags r:id="rId4"/>
            </p:custDataLst>
          </p:nvPr>
        </p:nvSpPr>
        <p:spPr>
          <a:xfrm>
            <a:off x="5426710" y="3950335"/>
            <a:ext cx="1378585" cy="2075815"/>
          </a:xfrm>
          <a:custGeom>
            <a:avLst/>
            <a:gdLst>
              <a:gd name="connsiteX0" fmla="*/ 1136965 w 1279419"/>
              <a:gd name="connsiteY0" fmla="*/ 0 h 1926597"/>
              <a:gd name="connsiteX1" fmla="*/ 1269789 w 1279419"/>
              <a:gd name="connsiteY1" fmla="*/ 699150 h 1926597"/>
              <a:gd name="connsiteX2" fmla="*/ 1168398 w 1279419"/>
              <a:gd name="connsiteY2" fmla="*/ 1239255 h 1926597"/>
              <a:gd name="connsiteX3" fmla="*/ 831511 w 1279419"/>
              <a:gd name="connsiteY3" fmla="*/ 1649939 h 1926597"/>
              <a:gd name="connsiteX4" fmla="*/ 330107 w 1279419"/>
              <a:gd name="connsiteY4" fmla="*/ 1905030 h 1926597"/>
              <a:gd name="connsiteX5" fmla="*/ 98874 w 1279419"/>
              <a:gd name="connsiteY5" fmla="*/ 1527260 h 1926597"/>
              <a:gd name="connsiteX6" fmla="*/ 29101 w 1279419"/>
              <a:gd name="connsiteY6" fmla="*/ 1247996 h 1926597"/>
              <a:gd name="connsiteX7" fmla="*/ 43140 w 1279419"/>
              <a:gd name="connsiteY7" fmla="*/ 700745 h 1926597"/>
              <a:gd name="connsiteX8" fmla="*/ 415900 w 1279419"/>
              <a:gd name="connsiteY8" fmla="*/ 207806 h 1926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9419" h="1926597">
                <a:moveTo>
                  <a:pt x="1136965" y="0"/>
                </a:moveTo>
                <a:lnTo>
                  <a:pt x="1269789" y="699150"/>
                </a:lnTo>
                <a:cubicBezTo>
                  <a:pt x="1300884" y="904300"/>
                  <a:pt x="1253940" y="1084444"/>
                  <a:pt x="1168398" y="1239255"/>
                </a:cubicBezTo>
                <a:cubicBezTo>
                  <a:pt x="1082854" y="1394068"/>
                  <a:pt x="997084" y="1537586"/>
                  <a:pt x="831511" y="1649939"/>
                </a:cubicBezTo>
                <a:cubicBezTo>
                  <a:pt x="664170" y="1804339"/>
                  <a:pt x="484917" y="1990573"/>
                  <a:pt x="330107" y="1905030"/>
                </a:cubicBezTo>
                <a:cubicBezTo>
                  <a:pt x="175293" y="1819486"/>
                  <a:pt x="171888" y="1612391"/>
                  <a:pt x="98874" y="1527260"/>
                </a:cubicBezTo>
                <a:cubicBezTo>
                  <a:pt x="72489" y="1438684"/>
                  <a:pt x="55487" y="1336572"/>
                  <a:pt x="29101" y="1247996"/>
                </a:cubicBezTo>
                <a:cubicBezTo>
                  <a:pt x="24973" y="1177603"/>
                  <a:pt x="-42403" y="855556"/>
                  <a:pt x="43140" y="700745"/>
                </a:cubicBezTo>
                <a:cubicBezTo>
                  <a:pt x="128683" y="545932"/>
                  <a:pt x="206051" y="326859"/>
                  <a:pt x="415900" y="207806"/>
                </a:cubicBezTo>
                <a:close/>
              </a:path>
            </a:pathLst>
          </a:custGeom>
          <a:solidFill>
            <a:srgbClr val="00A89C"/>
          </a:solidFill>
          <a:ln>
            <a:noFill/>
          </a:ln>
        </p:spPr>
        <p:style>
          <a:lnRef idx="2">
            <a:srgbClr val="48A5BD">
              <a:shade val="50000"/>
            </a:srgbClr>
          </a:lnRef>
          <a:fillRef idx="1">
            <a:srgbClr val="48A5BD"/>
          </a:fillRef>
          <a:effectRef idx="0">
            <a:srgbClr val="48A5BD"/>
          </a:effectRef>
          <a:fontRef idx="minor">
            <a:srgbClr val="FEFDE9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800" b="1" spc="100" dirty="0" smtClean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rPr>
              <a:t>emp_length</a:t>
            </a:r>
            <a:endParaRPr lang="zh-CN" altLang="en-US" sz="2800" b="1" spc="100" dirty="0" smtClean="0">
              <a:solidFill>
                <a:schemeClr val="tx1"/>
              </a:solidFill>
              <a:latin typeface="Arial" panose="020B0604020202020204" pitchFamily="34" charset="0"/>
              <a:ea typeface="黑体" panose="02010609060101010101" charset="-122"/>
              <a:cs typeface="+mn-ea"/>
            </a:endParaRPr>
          </a:p>
        </p:txBody>
      </p:sp>
      <p:sp>
        <p:nvSpPr>
          <p:cNvPr id="22" name="泪滴形 20"/>
          <p:cNvSpPr/>
          <p:nvPr>
            <p:custDataLst>
              <p:tags r:id="rId5"/>
            </p:custDataLst>
          </p:nvPr>
        </p:nvSpPr>
        <p:spPr>
          <a:xfrm>
            <a:off x="2510790" y="1696085"/>
            <a:ext cx="1247140" cy="2040890"/>
          </a:xfrm>
          <a:custGeom>
            <a:avLst/>
            <a:gdLst>
              <a:gd name="connsiteX0" fmla="*/ 379758 w 1279572"/>
              <a:gd name="connsiteY0" fmla="*/ 1 h 2123177"/>
              <a:gd name="connsiteX1" fmla="*/ 801411 w 1279572"/>
              <a:gd name="connsiteY1" fmla="*/ 446549 h 2123177"/>
              <a:gd name="connsiteX2" fmla="*/ 1261232 w 1279572"/>
              <a:gd name="connsiteY2" fmla="*/ 1419067 h 2123177"/>
              <a:gd name="connsiteX3" fmla="*/ 1062227 w 1279572"/>
              <a:gd name="connsiteY3" fmla="*/ 2123177 h 2123177"/>
              <a:gd name="connsiteX4" fmla="*/ 490760 w 1279572"/>
              <a:gd name="connsiteY4" fmla="*/ 1854803 h 2123177"/>
              <a:gd name="connsiteX5" fmla="*/ 176167 w 1279572"/>
              <a:gd name="connsiteY5" fmla="*/ 1576827 h 2123177"/>
              <a:gd name="connsiteX6" fmla="*/ 3320 w 1279572"/>
              <a:gd name="connsiteY6" fmla="*/ 923798 h 2123177"/>
              <a:gd name="connsiteX7" fmla="*/ 323557 w 1279572"/>
              <a:gd name="connsiteY7" fmla="*/ 15569 h 2123177"/>
              <a:gd name="connsiteX8" fmla="*/ 379758 w 1279572"/>
              <a:gd name="connsiteY8" fmla="*/ 1 h 2123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9572" h="2123177">
                <a:moveTo>
                  <a:pt x="379758" y="1"/>
                </a:moveTo>
                <a:cubicBezTo>
                  <a:pt x="513576" y="100"/>
                  <a:pt x="664667" y="241872"/>
                  <a:pt x="801411" y="446549"/>
                </a:cubicBezTo>
                <a:cubicBezTo>
                  <a:pt x="957689" y="680466"/>
                  <a:pt x="1371138" y="1030196"/>
                  <a:pt x="1261232" y="1419067"/>
                </a:cubicBezTo>
                <a:lnTo>
                  <a:pt x="1062227" y="2123177"/>
                </a:lnTo>
                <a:lnTo>
                  <a:pt x="490760" y="1854803"/>
                </a:lnTo>
                <a:cubicBezTo>
                  <a:pt x="357433" y="1769168"/>
                  <a:pt x="256391" y="1726225"/>
                  <a:pt x="176167" y="1576827"/>
                </a:cubicBezTo>
                <a:cubicBezTo>
                  <a:pt x="95944" y="1427427"/>
                  <a:pt x="-21243" y="1184007"/>
                  <a:pt x="3320" y="923798"/>
                </a:cubicBezTo>
                <a:cubicBezTo>
                  <a:pt x="27885" y="663589"/>
                  <a:pt x="176999" y="100872"/>
                  <a:pt x="323557" y="15569"/>
                </a:cubicBezTo>
                <a:cubicBezTo>
                  <a:pt x="341877" y="4905"/>
                  <a:pt x="360641" y="-12"/>
                  <a:pt x="379758" y="1"/>
                </a:cubicBezTo>
                <a:close/>
              </a:path>
            </a:pathLst>
          </a:custGeom>
          <a:solidFill>
            <a:srgbClr val="294661"/>
          </a:solidFill>
          <a:ln>
            <a:noFill/>
          </a:ln>
        </p:spPr>
        <p:style>
          <a:lnRef idx="2">
            <a:srgbClr val="48A5BD">
              <a:shade val="50000"/>
            </a:srgbClr>
          </a:lnRef>
          <a:fillRef idx="1">
            <a:srgbClr val="48A5BD"/>
          </a:fillRef>
          <a:effectRef idx="0">
            <a:srgbClr val="48A5BD"/>
          </a:effectRef>
          <a:fontRef idx="minor">
            <a:srgbClr val="FEFDE9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400" b="1" spc="100" dirty="0" smtClean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rPr>
              <a:t>loan_status</a:t>
            </a:r>
            <a:endParaRPr lang="zh-CN" altLang="en-US" sz="2400" b="1" spc="100" dirty="0" smtClean="0">
              <a:solidFill>
                <a:schemeClr val="tx1"/>
              </a:solidFill>
              <a:latin typeface="Arial" panose="020B0604020202020204" pitchFamily="34" charset="0"/>
              <a:ea typeface="黑体" panose="02010609060101010101" charset="-122"/>
              <a:cs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891280" y="1664970"/>
            <a:ext cx="1779270" cy="1200150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000" b="1" spc="100" dirty="0" smtClean="0"/>
              <a:t>label</a:t>
            </a:r>
            <a:r>
              <a:rPr lang="zh-CN" altLang="en-US" sz="2000" b="1" spc="100" dirty="0" smtClean="0"/>
              <a:t>特征，映射为</a:t>
            </a:r>
            <a:r>
              <a:rPr lang="en-US" altLang="zh-CN" sz="2000" b="1" spc="100" dirty="0" smtClean="0"/>
              <a:t>0</a:t>
            </a:r>
            <a:r>
              <a:rPr lang="zh-CN" altLang="en-US" sz="2000" b="1" spc="100" dirty="0" smtClean="0"/>
              <a:t>和</a:t>
            </a:r>
            <a:r>
              <a:rPr lang="en-US" altLang="zh-CN" sz="2000" b="1" spc="100" dirty="0" smtClean="0"/>
              <a:t>1</a:t>
            </a:r>
            <a:r>
              <a:rPr lang="zh-CN" altLang="en-US" sz="2000" b="1" spc="100" dirty="0" smtClean="0"/>
              <a:t>两种取值</a:t>
            </a:r>
            <a:endParaRPr lang="zh-CN" altLang="en-US" sz="2000" b="1" spc="100" dirty="0" smtClean="0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2020570" y="5933440"/>
            <a:ext cx="6222365" cy="702310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800" b="1" spc="100" dirty="0" smtClean="0"/>
              <a:t>剩下部分进行</a:t>
            </a:r>
            <a:r>
              <a:rPr lang="en-US" altLang="zh-CN" sz="2800" b="1" spc="100" dirty="0" smtClean="0"/>
              <a:t>one-hot</a:t>
            </a:r>
            <a:r>
              <a:rPr lang="zh-CN" altLang="en-US" sz="2800" b="1" spc="100" dirty="0" smtClean="0"/>
              <a:t>编码处理</a:t>
            </a:r>
            <a:endParaRPr lang="zh-CN" altLang="en-US" sz="2800" b="1" spc="100" dirty="0" smtClean="0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7454900" y="1382395"/>
            <a:ext cx="1779270" cy="1200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000" b="1" spc="100" dirty="0" smtClean="0"/>
              <a:t>信誉等级，根据等级转化为对应大小的数值</a:t>
            </a:r>
            <a:endParaRPr lang="zh-CN" altLang="en-US" sz="2000" b="1" spc="100" dirty="0" smtClean="0"/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6885305" y="4733290"/>
            <a:ext cx="1779270" cy="1200150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000" b="1" spc="100" dirty="0" smtClean="0"/>
              <a:t>就业年限，转化为对应的数值</a:t>
            </a:r>
            <a:endParaRPr lang="zh-CN" altLang="en-US" sz="2000" b="1" spc="100" dirty="0" smtClean="0"/>
          </a:p>
        </p:txBody>
      </p:sp>
    </p:spTree>
    <p:custDataLst>
      <p:tags r:id="rId10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273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273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273"/>
  <p:tag name="KSO_WM_TEMPLATE_THUMBS_INDEX" val="1、5、6、7、8"/>
</p:tagLst>
</file>

<file path=ppt/tags/tag162.xml><?xml version="1.0" encoding="utf-8"?>
<p:tagLst xmlns:p="http://schemas.openxmlformats.org/presentationml/2006/main">
  <p:tag name="KSO_WM_TAG_VERSION" val="1.0"/>
  <p:tag name="KSO_WM_TEMPLATE_CATEGORY" val="diagram"/>
  <p:tag name="KSO_WM_TEMPLATE_INDEX" val="20186218"/>
</p:tagLst>
</file>

<file path=ppt/tags/tag163.xml><?xml version="1.0" encoding="utf-8"?>
<p:tagLst xmlns:p="http://schemas.openxmlformats.org/presentationml/2006/main">
  <p:tag name="KSO_WM_TAG_VERSION" val="1.0"/>
  <p:tag name="KSO_WM_TEMPLATE_CATEGORY" val="diagram"/>
  <p:tag name="KSO_WM_TEMPLATE_INDEX" val="20186218"/>
</p:tagLst>
</file>

<file path=ppt/tags/tag164.xml><?xml version="1.0" encoding="utf-8"?>
<p:tagLst xmlns:p="http://schemas.openxmlformats.org/presentationml/2006/main">
  <p:tag name="KSO_WM_TEMPLATE_INDEX" val="20186218"/>
  <p:tag name="KSO_WM_TAG_VERSION" val="1.0"/>
  <p:tag name="KSO_WM_BEAUTIFY_FLAG" val="#wm#"/>
  <p:tag name="KSO_WM_TEMPLATE_CATEGORY" val="diagram"/>
</p:tagLst>
</file>

<file path=ppt/tags/tag165.xml><?xml version="1.0" encoding="utf-8"?>
<p:tagLst xmlns:p="http://schemas.openxmlformats.org/presentationml/2006/main">
  <p:tag name="KSO_WM_TAG_VERSION" val="1.0"/>
  <p:tag name="KSO_WM_TEMPLATE_CATEGORY" val="diagram"/>
  <p:tag name="KSO_WM_TEMPLATE_INDEX" val="20186026"/>
</p:tagLst>
</file>

<file path=ppt/tags/tag166.xml><?xml version="1.0" encoding="utf-8"?>
<p:tagLst xmlns:p="http://schemas.openxmlformats.org/presentationml/2006/main">
  <p:tag name="KSO_WM_TAG_VERSION" val="1.0"/>
  <p:tag name="KSO_WM_TEMPLATE_CATEGORY" val="diagram"/>
  <p:tag name="KSO_WM_TEMPLATE_INDEX" val="20186026"/>
</p:tagLst>
</file>

<file path=ppt/tags/tag167.xml><?xml version="1.0" encoding="utf-8"?>
<p:tagLst xmlns:p="http://schemas.openxmlformats.org/presentationml/2006/main">
  <p:tag name="KSO_WM_TEMPLATE_INDEX" val="20186026"/>
  <p:tag name="KSO_WM_TAG_VERSION" val="1.0"/>
  <p:tag name="KSO_WM_BEAUTIFY_FLAG" val="#wm#"/>
  <p:tag name="KSO_WM_TEMPLATE_CATEGORY" val="diagram"/>
</p:tagLst>
</file>

<file path=ppt/tags/tag168.xml><?xml version="1.0" encoding="utf-8"?>
<p:tagLst xmlns:p="http://schemas.openxmlformats.org/presentationml/2006/main">
  <p:tag name="KSO_WM_TEMPLATE_CATEGORY" val="custom"/>
  <p:tag name="KSO_WM_TEMPLATE_INDEX" val="20190941"/>
</p:tagLst>
</file>

<file path=ppt/tags/tag169.xml><?xml version="1.0" encoding="utf-8"?>
<p:tagLst xmlns:p="http://schemas.openxmlformats.org/presentationml/2006/main">
  <p:tag name="KSO_WM_UNIT_ISCONTENTSTITLE" val="0"/>
  <p:tag name="KSO_WM_UNIT_PRESET_TEXT" val="单击此处添加标题"/>
  <p:tag name="KSO_WM_UNIT_VALUE" val="9"/>
  <p:tag name="KSO_WM_UNIT_HIGHLIGHT" val="0"/>
  <p:tag name="KSO_WM_UNIT_COMPATIBLE" val="0"/>
  <p:tag name="KSO_WM_UNIT_TYPE" val="a"/>
  <p:tag name="KSO_WM_UNIT_INDEX" val="1"/>
  <p:tag name="KSO_WM_UNIT_ID" val="custom20190941_1*a*1"/>
  <p:tag name="KSO_WM_TEMPLATE_CATEGORY" val="custom"/>
  <p:tag name="KSO_WM_TEMPLATE_INDEX" val="20190941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ISCONTENTSTITLE" val="0"/>
  <p:tag name="KSO_WM_UNIT_PRESET_TEXT" val="汇报人姓名"/>
  <p:tag name="KSO_WM_UNIT_VALUE" val="5"/>
  <p:tag name="KSO_WM_UNIT_HIGHLIGHT" val="0"/>
  <p:tag name="KSO_WM_UNIT_COMPATIBLE" val="0"/>
  <p:tag name="KSO_WM_UNIT_TYPE" val="b"/>
  <p:tag name="KSO_WM_UNIT_INDEX" val="2"/>
  <p:tag name="KSO_WM_UNIT_ID" val="custom20190941_1*b*2"/>
  <p:tag name="KSO_WM_TEMPLATE_CATEGORY" val="custom"/>
  <p:tag name="KSO_WM_TEMPLATE_INDEX" val="20190941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</p:tagLst>
</file>

<file path=ppt/tags/tag171.xml><?xml version="1.0" encoding="utf-8"?>
<p:tagLst xmlns:p="http://schemas.openxmlformats.org/presentationml/2006/main">
  <p:tag name="KSO_WM_UNIT_ISCONTENTSTITLE" val="0"/>
  <p:tag name="KSO_WM_UNIT_PRESET_TEXT" val="汇报日期"/>
  <p:tag name="KSO_WM_UNIT_VALUE" val="5"/>
  <p:tag name="KSO_WM_UNIT_HIGHLIGHT" val="0"/>
  <p:tag name="KSO_WM_UNIT_COMPATIBLE" val="0"/>
  <p:tag name="KSO_WM_UNIT_TYPE" val="b"/>
  <p:tag name="KSO_WM_UNIT_INDEX" val="3"/>
  <p:tag name="KSO_WM_UNIT_ID" val="custom20190941_1*b*3"/>
  <p:tag name="KSO_WM_TEMPLATE_CATEGORY" val="custom"/>
  <p:tag name="KSO_WM_TEMPLATE_INDEX" val="20190941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</p:tagLst>
</file>

<file path=ppt/tags/tag172.xml><?xml version="1.0" encoding="utf-8"?>
<p:tagLst xmlns:p="http://schemas.openxmlformats.org/presentationml/2006/main">
  <p:tag name="KSO_WM_TEMPLATE_TOPIC_ID" val="2869567"/>
  <p:tag name="KSO_WM_TEMPLATE_OUTLINE_ID" val="6"/>
  <p:tag name="KSO_WM_TEMPLATE_SCENE_ID" val="1"/>
  <p:tag name="KSO_WM_TEMPLATE_JOB_ID" val="6"/>
  <p:tag name="KSO_WM_TEMPLATE_TOPIC_DEFAULT" val="0"/>
  <p:tag name="KSO_WM_SLIDE_ID" val="custom20190941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0941"/>
  <p:tag name="KSO_WM_SLIDE_LAYOUT" val="a_b"/>
  <p:tag name="KSO_WM_SLIDE_LAYOUT_CNT" val="1_3"/>
  <p:tag name="KSO_WM_TEMPLATE_SUBCATEGORY" val="0"/>
  <p:tag name="KSO_WM_TEMPLATE_THUMBS_INDEX" val="1、2、14、15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i*1_1_1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i*1_1_2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a*1_1_1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UNIT_ISCONTENTSTITLE" val="0"/>
  <p:tag name="KSO_WM_UNIT_NOCLEAR" val="0"/>
  <p:tag name="KSO_WM_UNIT_VALUE" val="15"/>
  <p:tag name="KSO_WM_DIAGRAM_GROUP_CODE" val="l1-1"/>
  <p:tag name="KSO_WM_UNIT_TYPE" val="l_h_a"/>
  <p:tag name="KSO_WM_UNIT_INDEX" val="1_1_1"/>
  <p:tag name="KSO_WM_UNIT_PRESET_TEXT" val="添加标题"/>
  <p:tag name="KSO_WM_UNIT_TEXT_FILL_FORE_SCHEMECOLOR_INDEX" val="13"/>
  <p:tag name="KSO_WM_UNIT_TEXT_FILL_TYPE" val="1"/>
  <p:tag name="KSO_WM_UNIT_USESOURCEFORMAT_APPLY" val="1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i*1_2_1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LINE_FORE_SCHEMECOLOR_INDEX" val="6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i*1_2_2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a*1_2_1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l1-1"/>
  <p:tag name="KSO_WM_UNIT_TYPE" val="l_h_a"/>
  <p:tag name="KSO_WM_UNIT_INDEX" val="1_2_1"/>
  <p:tag name="KSO_WM_UNIT_PRESET_TEXT" val="添加标题"/>
  <p:tag name="KSO_WM_UNIT_VALUE" val="15"/>
  <p:tag name="KSO_WM_UNIT_TEXT_FILL_FORE_SCHEMECOLOR_INDEX" val="13"/>
  <p:tag name="KSO_WM_UNIT_TEXT_FILL_TYPE" val="1"/>
  <p:tag name="KSO_WM_UNIT_USESOURCEFORMAT_APPLY" val="1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i*1_3_1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LINE_FORE_SCHEMECOLOR_INDEX" val="7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i*1_3_2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FILL_FORE_SCHEMECOLOR_INDEX" val="7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i*1_4_1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4_1"/>
  <p:tag name="KSO_WM_UNIT_LINE_FORE_SCHEMECOLOR_INDEX" val="8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i*1_4_2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4_2"/>
  <p:tag name="KSO_WM_UNIT_FILL_FORE_SCHEMECOLOR_INDEX" val="8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i*1"/>
  <p:tag name="KSO_WM_UNIT_LAYERLEVEL" val="1"/>
  <p:tag name="KSO_WM_TAG_VERSION" val="1.0"/>
  <p:tag name="KSO_WM_BEAUTIFY_FLAG" val="#wm#"/>
  <p:tag name="KSO_WM_DIAGRAM_GROUP_CODE" val="l1-1"/>
  <p:tag name="KSO_WM_UNIT_TYPE" val="i"/>
  <p:tag name="KSO_WM_UNIT_INDEX" val="1"/>
  <p:tag name="KSO_WM_TEMPLATE_CATEGORY" val="custom"/>
  <p:tag name="KSO_WM_TEMPLATE_INDEX" val="20193273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84.xml><?xml version="1.0" encoding="utf-8"?>
<p:tagLst xmlns:p="http://schemas.openxmlformats.org/presentationml/2006/main">
  <p:tag name="KSO_WM_UNIT_ISCONTENTSTITLE" val="0"/>
  <p:tag name="KSO_WM_UNIT_PRESET_TEXT" val="CONTENT"/>
  <p:tag name="KSO_WM_UNIT_VALUE" val="5"/>
  <p:tag name="KSO_WM_UNIT_HIGHLIGHT" val="0"/>
  <p:tag name="KSO_WM_UNIT_COMPATIBLE" val="0"/>
  <p:tag name="KSO_WM_UNIT_TYPE" val="b"/>
  <p:tag name="KSO_WM_UNIT_INDEX" val="1"/>
  <p:tag name="KSO_WM_UNIT_ID" val="custom20193273_4*b*1"/>
  <p:tag name="KSO_WM_TEMPLATE_CATEGORY" val="custom"/>
  <p:tag name="KSO_WM_TEMPLATE_INDEX" val="20193273"/>
  <p:tag name="KSO_WM_UNIT_LAYERLEVEL" val="1"/>
  <p:tag name="KSO_WM_TAG_VERSION" val="1.0"/>
  <p:tag name="KSO_WM_BEAUTIFY_FLAG" val="#wm#"/>
  <p:tag name="KSO_WM_DIAGRAM_GROUP_CODE" val="l1-1"/>
  <p:tag name="KSO_WM_UNIT_COLOR_SCHEME_SHAPE_ID" val="65"/>
  <p:tag name="KSO_WM_UNIT_COLOR_SCHEME_PARENT_PAGE" val="0_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a*1"/>
  <p:tag name="KSO_WM_TEMPLATE_CATEGORY" val="custom"/>
  <p:tag name="KSO_WM_TEMPLATE_INDEX" val="20193273"/>
  <p:tag name="KSO_WM_UNIT_LAYERLEVEL" val="1"/>
  <p:tag name="KSO_WM_TAG_VERSION" val="1.0"/>
  <p:tag name="KSO_WM_BEAUTIFY_FLAG" val="#wm#"/>
  <p:tag name="KSO_WM_UNIT_NOCLEAR" val="0"/>
  <p:tag name="KSO_WM_DIAGRAM_GROUP_CODE" val="l1-1"/>
  <p:tag name="KSO_WM_UNIT_TYPE" val="a"/>
  <p:tag name="KSO_WM_UNIT_INDEX" val="1"/>
  <p:tag name="KSO_WM_UNIT_PRESET_TEXT" val="目录"/>
  <p:tag name="KSO_WM_UNIT_VALUE" val="3"/>
  <p:tag name="KSO_WM_UNIT_ISCONTENTSTITLE" val="1"/>
  <p:tag name="KSO_WM_UNIT_TEXT_FILL_FORE_SCHEMECOLOR_INDEX" val="13"/>
  <p:tag name="KSO_WM_UNIT_TEXT_FILL_TYPE" val="1"/>
  <p:tag name="KSO_WM_UNIT_USESOURCEFORMAT_APPLY" val="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a*1_2_1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l1-1"/>
  <p:tag name="KSO_WM_UNIT_TYPE" val="l_h_a"/>
  <p:tag name="KSO_WM_UNIT_INDEX" val="1_2_1"/>
  <p:tag name="KSO_WM_UNIT_PRESET_TEXT" val="添加标题"/>
  <p:tag name="KSO_WM_UNIT_VALUE" val="15"/>
  <p:tag name="KSO_WM_UNIT_TEXT_FILL_FORE_SCHEMECOLOR_INDEX" val="13"/>
  <p:tag name="KSO_WM_UNIT_TEXT_FILL_TYPE" val="1"/>
  <p:tag name="KSO_WM_UNIT_USESOURCEFORMAT_APPLY" val="1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273_4*l_h_a*1_2_1"/>
  <p:tag name="KSO_WM_TEMPLATE_CATEGORY" val="custom"/>
  <p:tag name="KSO_WM_TEMPLATE_INDEX" val="20193273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l1-1"/>
  <p:tag name="KSO_WM_UNIT_TYPE" val="l_h_a"/>
  <p:tag name="KSO_WM_UNIT_INDEX" val="1_2_1"/>
  <p:tag name="KSO_WM_UNIT_PRESET_TEXT" val="添加标题"/>
  <p:tag name="KSO_WM_UNIT_VALUE" val="15"/>
  <p:tag name="KSO_WM_UNIT_TEXT_FILL_FORE_SCHEMECOLOR_INDEX" val="13"/>
  <p:tag name="KSO_WM_UNIT_TEXT_FILL_TYPE" val="1"/>
  <p:tag name="KSO_WM_UNIT_USESOURCEFORMAT_APPLY" val="1"/>
</p:tagLst>
</file>

<file path=ppt/tags/tag188.xml><?xml version="1.0" encoding="utf-8"?>
<p:tagLst xmlns:p="http://schemas.openxmlformats.org/presentationml/2006/main">
  <p:tag name="KSO_WM_SLIDE_ID" val="custom20193273_4"/>
  <p:tag name="KSO_WM_SLIDE_TYPE" val="contents"/>
  <p:tag name="KSO_WM_SLIDE_SUBTYPE" val="diag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273"/>
  <p:tag name="KSO_WM_DIAGRAM_GROUP_CODE" val="l1-1"/>
  <p:tag name="KSO_WM_SLIDE_DIAGTYPE" val="l"/>
  <p:tag name="KSO_WM_SLIDE_LAYOUT" val="a_b_l"/>
  <p:tag name="KSO_WM_SLIDE_LAYOUT_CNT" val="1_1_1"/>
  <p:tag name="KSO_WM_TEMPLATE_SUBCATEGORY" val="0"/>
</p:tagLst>
</file>

<file path=ppt/tags/tag189.xml><?xml version="1.0" encoding="utf-8"?>
<p:tagLst xmlns:p="http://schemas.openxmlformats.org/presentationml/2006/main">
  <p:tag name="KSO_WM_BEAUTIFY_FLAG" val="#wm#"/>
  <p:tag name="KSO_WM_TEMPLATE_CATEGORY" val="custom"/>
  <p:tag name="KSO_WM_TEMPLATE_INDEX" val="2019094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TEMPLATE_CATEGORY" val="custom"/>
  <p:tag name="KSO_WM_TEMPLATE_INDEX" val="20190941"/>
  <p:tag name="KSO_WM_UNIT_TYPE" val="a"/>
  <p:tag name="KSO_WM_UNIT_INDEX" val="1"/>
  <p:tag name="KSO_WM_UNIT_ID" val="custom20190941_6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DIAGRAM_GROUP_CODE" val="m1-2"/>
  <p:tag name="KSO_WM_UNIT_NOCLEAR" val="0"/>
  <p:tag name="KSO_WM_UNIT_TEXT_FILL_FORE_SCHEMECOLOR_INDEX" val="13"/>
  <p:tag name="KSO_WM_UNIT_TEXT_FILL_TYPE" val="1"/>
  <p:tag name="KSO_WM_UNIT_USESOURCEFORMAT_APPLY" val="1"/>
</p:tagLst>
</file>

<file path=ppt/tags/tag191.xml><?xml version="1.0" encoding="utf-8"?>
<p:tagLst xmlns:p="http://schemas.openxmlformats.org/presentationml/2006/main">
  <p:tag name="KSO_WM_TEMPLATE_CATEGORY" val="custom"/>
  <p:tag name="KSO_WM_TEMPLATE_INDEX" val="20190941"/>
  <p:tag name="KSO_WM_TAG_VERSION" val="1.0"/>
  <p:tag name="KSO_WM_UNIT_TYPE" val="m_h_i"/>
  <p:tag name="KSO_WM_UNIT_INDEX" val="1_1_2"/>
  <p:tag name="KSO_WM_UNIT_ID" val="custom20190941_6*m_h_i*1_1_2"/>
  <p:tag name="KSO_WM_UNIT_LAYERLEVEL" val="1_1_1"/>
  <p:tag name="KSO_WM_BEAUTIFY_FLAG" val="#wm#"/>
  <p:tag name="KSO_WM_DIAGRAM_GROUP_CODE" val="m1-2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USESOURCEFORMAT_APPLY" val="1"/>
</p:tagLst>
</file>

<file path=ppt/tags/tag192.xml><?xml version="1.0" encoding="utf-8"?>
<p:tagLst xmlns:p="http://schemas.openxmlformats.org/presentationml/2006/main">
  <p:tag name="KSO_WM_TEMPLATE_CATEGORY" val="custom"/>
  <p:tag name="KSO_WM_TEMPLATE_INDEX" val="20190941"/>
  <p:tag name="KSO_WM_TAG_VERSION" val="1.0"/>
  <p:tag name="KSO_WM_UNIT_TYPE" val="m_h_a"/>
  <p:tag name="KSO_WM_UNIT_INDEX" val="1_1_1"/>
  <p:tag name="KSO_WM_UNIT_ID" val="custom20190941_6*m_h_a*1_1_1"/>
  <p:tag name="KSO_WM_UNIT_LAYERLEVEL" val="1_1_1"/>
  <p:tag name="KSO_WM_UNIT_VALUE" val="20"/>
  <p:tag name="KSO_WM_UNIT_HIGHLIGHT" val="0"/>
  <p:tag name="KSO_WM_UNIT_COMPATIBLE" val="0"/>
  <p:tag name="KSO_WM_BEAUTIFY_FLAG" val="#wm#"/>
  <p:tag name="KSO_WM_DIAGRAM_GROUP_CODE" val="m1-2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TEXT_FILL_FORE_SCHEMECOLOR_INDEX" val="13"/>
  <p:tag name="KSO_WM_UNIT_TEXT_FILL_TYPE" val="1"/>
  <p:tag name="KSO_WM_UNIT_USESOURCEFORMAT_APPLY" val="1"/>
</p:tagLst>
</file>

<file path=ppt/tags/tag193.xml><?xml version="1.0" encoding="utf-8"?>
<p:tagLst xmlns:p="http://schemas.openxmlformats.org/presentationml/2006/main">
  <p:tag name="KSO_WM_TEMPLATE_CATEGORY" val="custom"/>
  <p:tag name="KSO_WM_TEMPLATE_INDEX" val="20190941"/>
  <p:tag name="KSO_WM_TAG_VERSION" val="1.0"/>
  <p:tag name="KSO_WM_UNIT_TYPE" val="m_h_i"/>
  <p:tag name="KSO_WM_UNIT_INDEX" val="1_1_1"/>
  <p:tag name="KSO_WM_UNIT_ID" val="custom20190941_6*m_h_i*1_1_1"/>
  <p:tag name="KSO_WM_UNIT_LAYERLEVEL" val="1_1_1"/>
  <p:tag name="KSO_WM_BEAUTIFY_FLAG" val="#wm#"/>
  <p:tag name="KSO_WM_DIAGRAM_GROUP_CODE" val="m1-2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194.xml><?xml version="1.0" encoding="utf-8"?>
<p:tagLst xmlns:p="http://schemas.openxmlformats.org/presentationml/2006/main">
  <p:tag name="KSO_WM_TEMPLATE_CATEGORY" val="custom"/>
  <p:tag name="KSO_WM_TEMPLATE_INDEX" val="20190941"/>
  <p:tag name="KSO_WM_TAG_VERSION" val="1.0"/>
  <p:tag name="KSO_WM_UNIT_TYPE" val="m_h_i"/>
  <p:tag name="KSO_WM_UNIT_INDEX" val="1_2_2"/>
  <p:tag name="KSO_WM_UNIT_ID" val="custom20190941_6*m_h_i*1_2_2"/>
  <p:tag name="KSO_WM_UNIT_LAYERLEVEL" val="1_1_1"/>
  <p:tag name="KSO_WM_BEAUTIFY_FLAG" val="#wm#"/>
  <p:tag name="KSO_WM_DIAGRAM_GROUP_CODE" val="m1-2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USESOURCEFORMAT_APPLY" val="1"/>
</p:tagLst>
</file>

<file path=ppt/tags/tag195.xml><?xml version="1.0" encoding="utf-8"?>
<p:tagLst xmlns:p="http://schemas.openxmlformats.org/presentationml/2006/main">
  <p:tag name="KSO_WM_TEMPLATE_CATEGORY" val="custom"/>
  <p:tag name="KSO_WM_TEMPLATE_INDEX" val="20190941"/>
  <p:tag name="KSO_WM_TAG_VERSION" val="1.0"/>
  <p:tag name="KSO_WM_UNIT_TYPE" val="m_h_a"/>
  <p:tag name="KSO_WM_UNIT_INDEX" val="1_2_1"/>
  <p:tag name="KSO_WM_UNIT_ID" val="custom20190941_6*m_h_a*1_2_1"/>
  <p:tag name="KSO_WM_UNIT_LAYERLEVEL" val="1_1_1"/>
  <p:tag name="KSO_WM_UNIT_VALUE" val="20"/>
  <p:tag name="KSO_WM_UNIT_HIGHLIGHT" val="0"/>
  <p:tag name="KSO_WM_UNIT_COMPATIBLE" val="0"/>
  <p:tag name="KSO_WM_BEAUTIFY_FLAG" val="#wm#"/>
  <p:tag name="KSO_WM_DIAGRAM_GROUP_CODE" val="m1-2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TEXT_FILL_FORE_SCHEMECOLOR_INDEX" val="13"/>
  <p:tag name="KSO_WM_UNIT_TEXT_FILL_TYPE" val="1"/>
  <p:tag name="KSO_WM_UNIT_USESOURCEFORMAT_APPLY" val="1"/>
</p:tagLst>
</file>

<file path=ppt/tags/tag196.xml><?xml version="1.0" encoding="utf-8"?>
<p:tagLst xmlns:p="http://schemas.openxmlformats.org/presentationml/2006/main">
  <p:tag name="KSO_WM_TEMPLATE_CATEGORY" val="custom"/>
  <p:tag name="KSO_WM_TEMPLATE_INDEX" val="20190941"/>
  <p:tag name="KSO_WM_TAG_VERSION" val="1.0"/>
  <p:tag name="KSO_WM_UNIT_TYPE" val="m_h_i"/>
  <p:tag name="KSO_WM_UNIT_INDEX" val="1_2_1"/>
  <p:tag name="KSO_WM_UNIT_ID" val="custom20190941_6*m_h_i*1_2_1"/>
  <p:tag name="KSO_WM_UNIT_LAYERLEVEL" val="1_1_1"/>
  <p:tag name="KSO_WM_BEAUTIFY_FLAG" val="#wm#"/>
  <p:tag name="KSO_WM_DIAGRAM_GROUP_CODE" val="m1-2"/>
  <p:tag name="KSO_WM_UNIT_HIGHLIGHT" val="0"/>
  <p:tag name="KSO_WM_UNIT_COMPATIBLE" val="0"/>
  <p:tag name="KSO_WM_UNIT_DIAGRAM_ISNUMVISUAL" val="0"/>
  <p:tag name="KSO_WM_UNIT_DIAGRAM_ISREFERUNIT" val="0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197.xml><?xml version="1.0" encoding="utf-8"?>
<p:tagLst xmlns:p="http://schemas.openxmlformats.org/presentationml/2006/main">
  <p:tag name="KSO_WM_UNIT_VALUE" val="783*48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2"/>
  <p:tag name="KSO_WM_UNIT_ID" val="custom20190941_14*d*2"/>
  <p:tag name="KSO_WM_TEMPLATE_CATEGORY" val="custom"/>
  <p:tag name="KSO_WM_TEMPLATE_INDEX" val="20190941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SLIDE_ID" val="custom20190941_6"/>
  <p:tag name="KSO_WM_SLIDE_TYPE" val="text"/>
  <p:tag name="KSO_WM_SLIDE_SUBTYPE" val="diag"/>
  <p:tag name="KSO_WM_SLIDE_ITEM_CNT" val="3"/>
  <p:tag name="KSO_WM_SLIDE_INDEX" val="6"/>
  <p:tag name="KSO_WM_SLIDE_SIZE" val="452.217*287.642"/>
  <p:tag name="KSO_WM_SLIDE_POSITION" val="76.0722*150.528"/>
  <p:tag name="KSO_WM_TAG_VERSION" val="1.0"/>
  <p:tag name="KSO_WM_BEAUTIFY_FLAG" val="#wm#"/>
  <p:tag name="KSO_WM_TEMPLATE_CATEGORY" val="custom"/>
  <p:tag name="KSO_WM_TEMPLATE_INDEX" val="20190941"/>
  <p:tag name="KSO_WM_SLIDE_LAYOUT" val="a_m"/>
  <p:tag name="KSO_WM_SLIDE_LAYOUT_CNT" val="1_1"/>
  <p:tag name="KSO_WM_DIAGRAM_GROUP_CODE" val="m1-2"/>
  <p:tag name="KSO_WM_SLIDE_DIAGTYPE" val="m"/>
  <p:tag name="KSO_WM_TEMPLATE_SUBCATEGORY" val="0"/>
</p:tagLst>
</file>

<file path=ppt/tags/tag199.xml><?xml version="1.0" encoding="utf-8"?>
<p:tagLst xmlns:p="http://schemas.openxmlformats.org/presentationml/2006/main">
  <p:tag name="KSO_WM_UNIT_ISCONTENTSTITLE" val="0"/>
  <p:tag name="KSO_WM_UNIT_VALUE" val="9"/>
  <p:tag name="KSO_WM_UNIT_HIGHLIGHT" val="0"/>
  <p:tag name="KSO_WM_UNIT_COMPATIBLE" val="0"/>
  <p:tag name="KSO_WM_UNIT_TYPE" val="a"/>
  <p:tag name="KSO_WM_UNIT_INDEX" val="1"/>
  <p:tag name="KSO_WM_UNIT_ID" val="custom20190941_3*a*1"/>
  <p:tag name="KSO_WM_TEMPLATE_CATEGORY" val="custom"/>
  <p:tag name="KSO_WM_TEMPLATE_INDEX" val="20190941"/>
  <p:tag name="KSO_WM_UNIT_LAYERLEVEL" val="1"/>
  <p:tag name="KSO_WM_TAG_VERSION" val="1.0"/>
  <p:tag name="KSO_WM_BEAUTIFY_FLAG" val="#wm#"/>
  <p:tag name="KSO_WM_UNIT_PRESET_TEXT" val="单击此处添加标题"/>
  <p:tag name="KSO_WM_UNIT_NOCLEAR" val="0"/>
  <p:tag name="KSO_WM_UNIT_DIAGRAM_ISNUMVISUAL" val="0"/>
  <p:tag name="KSO_WM_UNIT_DIAGRAM_ISREFERUNIT" val="0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SLIDE_ID" val="custom20190941_3"/>
  <p:tag name="KSO_WM_SLIDE_ITEM_CNT" val="0"/>
  <p:tag name="KSO_WM_SLIDE_INDEX" val="3"/>
  <p:tag name="KSO_WM_TAG_VERSION" val="1.0"/>
  <p:tag name="KSO_WM_BEAUTIFY_FLAG" val="#wm#"/>
  <p:tag name="KSO_WM_TEMPLATE_CATEGORY" val="custom"/>
  <p:tag name="KSO_WM_TEMPLATE_INDEX" val="20190941"/>
  <p:tag name="KSO_WM_SLIDE_TYPE" val="sectionTitle"/>
  <p:tag name="KSO_WM_SLIDE_SUBTYPE" val="pureTxt"/>
  <p:tag name="KSO_WM_SLIDE_LAYOUT" val="a_b_e"/>
  <p:tag name="KSO_WM_SLIDE_LAYOUT_CNT" val="1_1_1"/>
  <p:tag name="KSO_WM_TEMPLATE_SUBCATEGORY" val="0"/>
</p:tagLst>
</file>

<file path=ppt/tags/tag201.xml><?xml version="1.0" encoding="utf-8"?>
<p:tagLst xmlns:p="http://schemas.openxmlformats.org/presentationml/2006/main">
  <p:tag name="KSO_WM_DIAGRAM_GROUP_CODE" val="l1-1"/>
  <p:tag name="KSO_WM_TAG_VERSION" val="1.0"/>
  <p:tag name="KSO_WM_BEAUTIFY_FLAG" val="#wm#"/>
  <p:tag name="KSO_WM_TEMPLATE_CATEGORY" val="diagram"/>
  <p:tag name="KSO_WM_TEMPLATE_INDEX" val="20170319"/>
  <p:tag name="KSO_WM_UNIT_TYPE" val="l_i"/>
  <p:tag name="KSO_WM_UNIT_INDEX" val="1_1"/>
  <p:tag name="KSO_WM_UNIT_ID" val="diagram20170319_1*l_i*1_1"/>
  <p:tag name="KSO_WM_UNIT_LAYERLEVEL" val="1_1"/>
  <p:tag name="KSO_WM_UNIT_FILL_FORE_SCHEMECOLOR_INDEX" val="13"/>
  <p:tag name="KSO_WM_UNIT_FILL_TYPE" val="1"/>
  <p:tag name="KSO_WM_UNIT_LINE_FORE_SCHEMECOLOR_INDEX" val="13"/>
  <p:tag name="KSO_WM_UNIT_LINE_FILL_TYPE" val="2"/>
  <p:tag name="KSO_WM_UNIT_USESOURCEFORMAT_APPLY" val="1"/>
  <p:tag name="KSO_WM_UNIT_DIAGRAM_SCHEMECOLOR_ID" val="0"/>
</p:tagLst>
</file>

<file path=ppt/tags/tag202.xml><?xml version="1.0" encoding="utf-8"?>
<p:tagLst xmlns:p="http://schemas.openxmlformats.org/presentationml/2006/main">
  <p:tag name="KSO_WM_DIAGRAM_GROUP_CODE" val="l1-1"/>
  <p:tag name="KSO_WM_TAG_VERSION" val="1.0"/>
  <p:tag name="KSO_WM_BEAUTIFY_FLAG" val="#wm#"/>
  <p:tag name="KSO_WM_TEMPLATE_CATEGORY" val="diagram"/>
  <p:tag name="KSO_WM_TEMPLATE_INDEX" val="20170319"/>
  <p:tag name="KSO_WM_UNIT_TYPE" val="l_i"/>
  <p:tag name="KSO_WM_UNIT_INDEX" val="1_2"/>
  <p:tag name="KSO_WM_UNIT_ID" val="diagram20170319_1*l_i*1_2"/>
  <p:tag name="KSO_WM_UNIT_LAYERLEVEL" val="1_1"/>
  <p:tag name="KSO_WM_UNIT_FILL_FORE_SCHEMECOLOR_INDEX" val="13"/>
  <p:tag name="KSO_WM_UNIT_FILL_TYPE" val="1"/>
  <p:tag name="KSO_WM_UNIT_LINE_FORE_SCHEMECOLOR_INDEX" val="13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03.xml><?xml version="1.0" encoding="utf-8"?>
<p:tagLst xmlns:p="http://schemas.openxmlformats.org/presentationml/2006/main">
  <p:tag name="KSO_WM_DIAGRAM_GROUP_CODE" val="l1-1"/>
  <p:tag name="KSO_WM_TAG_VERSION" val="1.0"/>
  <p:tag name="KSO_WM_BEAUTIFY_FLAG" val="#wm#"/>
  <p:tag name="KSO_WM_TEMPLATE_CATEGORY" val="diagram"/>
  <p:tag name="KSO_WM_TEMPLATE_INDEX" val="20170319"/>
  <p:tag name="KSO_WM_UNIT_TYPE" val="l_i"/>
  <p:tag name="KSO_WM_UNIT_INDEX" val="1_3"/>
  <p:tag name="KSO_WM_UNIT_ID" val="diagram20170319_1*l_i*1_3"/>
  <p:tag name="KSO_WM_UNIT_LAYERLEVEL" val="1_1"/>
  <p:tag name="KSO_WM_UNIT_FILL_FORE_SCHEMECOLOR_INDEX" val="13"/>
  <p:tag name="KSO_WM_UNIT_FILL_TYPE" val="1"/>
  <p:tag name="KSO_WM_UNIT_LINE_FORE_SCHEMECOLOR_INDEX" val="13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0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319"/>
  <p:tag name="KSO_WM_UNIT_TYPE" val="l_h_a"/>
  <p:tag name="KSO_WM_UNIT_INDEX" val="1_3_1"/>
  <p:tag name="KSO_WM_UNIT_LAYERLEVEL" val="1_1_1"/>
  <p:tag name="KSO_WM_UNIT_VALUE" val="10"/>
  <p:tag name="KSO_WM_UNIT_HIGHLIGHT" val="0"/>
  <p:tag name="KSO_WM_UNIT_COMPATIBLE" val="0"/>
  <p:tag name="KSO_WM_UNIT_CLEAR" val="0"/>
  <p:tag name="KSO_WM_UNIT_PRESET_TEXT_INDEX" val="3"/>
  <p:tag name="KSO_WM_UNIT_PRESET_TEXT_LEN" val="5"/>
  <p:tag name="KSO_WM_DIAGRAM_GROUP_CODE" val="l1-1"/>
  <p:tag name="KSO_WM_UNIT_ID" val="diagram20170319_1*l_h_a*1_3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05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319"/>
  <p:tag name="KSO_WM_UNIT_TYPE" val="l_h_f"/>
  <p:tag name="KSO_WM_UNIT_INDEX" val="1_3_1"/>
  <p:tag name="KSO_WM_UNIT_LAYERLEVEL" val="1_1_1"/>
  <p:tag name="KSO_WM_UNIT_VALUE" val="60"/>
  <p:tag name="KSO_WM_UNIT_HIGHLIGHT" val="0"/>
  <p:tag name="KSO_WM_UNIT_COMPATIBLE" val="0"/>
  <p:tag name="KSO_WM_UNIT_CLEAR" val="0"/>
  <p:tag name="KSO_WM_UNIT_PRESET_TEXT_INDEX" val="4"/>
  <p:tag name="KSO_WM_UNIT_PRESET_TEXT_LEN" val="57"/>
  <p:tag name="KSO_WM_DIAGRAM_GROUP_CODE" val="l1-1"/>
  <p:tag name="KSO_WM_UNIT_ID" val="diagram20170319_1*l_h_f*1_3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0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319"/>
  <p:tag name="KSO_WM_UNIT_TYPE" val="l_h_a"/>
  <p:tag name="KSO_WM_UNIT_INDEX" val="1_2_1"/>
  <p:tag name="KSO_WM_UNIT_LAYERLEVEL" val="1_1_1"/>
  <p:tag name="KSO_WM_UNIT_VALUE" val="10"/>
  <p:tag name="KSO_WM_UNIT_HIGHLIGHT" val="0"/>
  <p:tag name="KSO_WM_UNIT_COMPATIBLE" val="0"/>
  <p:tag name="KSO_WM_UNIT_CLEAR" val="0"/>
  <p:tag name="KSO_WM_UNIT_PRESET_TEXT_INDEX" val="3"/>
  <p:tag name="KSO_WM_UNIT_PRESET_TEXT_LEN" val="5"/>
  <p:tag name="KSO_WM_DIAGRAM_GROUP_CODE" val="l1-1"/>
  <p:tag name="KSO_WM_UNIT_ID" val="diagram20170319_1*l_h_a*1_2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0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319"/>
  <p:tag name="KSO_WM_UNIT_TYPE" val="l_h_f"/>
  <p:tag name="KSO_WM_UNIT_INDEX" val="1_2_1"/>
  <p:tag name="KSO_WM_UNIT_LAYERLEVEL" val="1_1_1"/>
  <p:tag name="KSO_WM_UNIT_VALUE" val="60"/>
  <p:tag name="KSO_WM_UNIT_HIGHLIGHT" val="0"/>
  <p:tag name="KSO_WM_UNIT_COMPATIBLE" val="0"/>
  <p:tag name="KSO_WM_UNIT_CLEAR" val="0"/>
  <p:tag name="KSO_WM_UNIT_PRESET_TEXT_INDEX" val="4"/>
  <p:tag name="KSO_WM_UNIT_PRESET_TEXT_LEN" val="57"/>
  <p:tag name="KSO_WM_DIAGRAM_GROUP_CODE" val="l1-1"/>
  <p:tag name="KSO_WM_UNIT_ID" val="diagram20170319_1*l_h_f*1_2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0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319"/>
  <p:tag name="KSO_WM_UNIT_TYPE" val="l_h_a"/>
  <p:tag name="KSO_WM_UNIT_INDEX" val="1_1_1"/>
  <p:tag name="KSO_WM_UNIT_LAYERLEVEL" val="1_1_1"/>
  <p:tag name="KSO_WM_UNIT_VALUE" val="10"/>
  <p:tag name="KSO_WM_UNIT_HIGHLIGHT" val="0"/>
  <p:tag name="KSO_WM_UNIT_COMPATIBLE" val="0"/>
  <p:tag name="KSO_WM_UNIT_CLEAR" val="0"/>
  <p:tag name="KSO_WM_UNIT_PRESET_TEXT_INDEX" val="3"/>
  <p:tag name="KSO_WM_UNIT_PRESET_TEXT_LEN" val="5"/>
  <p:tag name="KSO_WM_DIAGRAM_GROUP_CODE" val="l1-1"/>
  <p:tag name="KSO_WM_UNIT_ID" val="diagram20170319_1*l_h_a*1_1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0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319"/>
  <p:tag name="KSO_WM_UNIT_TYPE" val="l_h_f"/>
  <p:tag name="KSO_WM_UNIT_INDEX" val="1_1_1"/>
  <p:tag name="KSO_WM_UNIT_LAYERLEVEL" val="1_1_1"/>
  <p:tag name="KSO_WM_UNIT_VALUE" val="60"/>
  <p:tag name="KSO_WM_UNIT_HIGHLIGHT" val="0"/>
  <p:tag name="KSO_WM_UNIT_COMPATIBLE" val="0"/>
  <p:tag name="KSO_WM_UNIT_CLEAR" val="0"/>
  <p:tag name="KSO_WM_UNIT_PRESET_TEXT_INDEX" val="4"/>
  <p:tag name="KSO_WM_UNIT_PRESET_TEXT_LEN" val="57"/>
  <p:tag name="KSO_WM_DIAGRAM_GROUP_CODE" val="l1-1"/>
  <p:tag name="KSO_WM_UNIT_ID" val="diagram20170319_1*l_h_f*1_1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20170319_1*i*10"/>
  <p:tag name="KSO_WM_TEMPLATE_CATEGORY" val="diagram"/>
  <p:tag name="KSO_WM_TEMPLATE_INDEX" val="20170319"/>
  <p:tag name="KSO_WM_UNIT_INDEX" val="10"/>
</p:tagLst>
</file>

<file path=ppt/tags/tag211.xml><?xml version="1.0" encoding="utf-8"?>
<p:tagLst xmlns:p="http://schemas.openxmlformats.org/presentationml/2006/main">
  <p:tag name="KSO_WM_DIAGRAM_GROUP_CODE" val="l1-1"/>
  <p:tag name="KSO_WM_TAG_VERSION" val="1.0"/>
  <p:tag name="KSO_WM_BEAUTIFY_FLAG" val="#wm#"/>
  <p:tag name="KSO_WM_TEMPLATE_CATEGORY" val="diagram"/>
  <p:tag name="KSO_WM_TEMPLATE_INDEX" val="20170319"/>
  <p:tag name="KSO_WM_UNIT_TYPE" val="l_h_i"/>
  <p:tag name="KSO_WM_UNIT_INDEX" val="1_3_1"/>
  <p:tag name="KSO_WM_UNIT_ID" val="diagram20170319_1*l_h_i*1_3_1"/>
  <p:tag name="KSO_WM_UNIT_LAYERLEVEL" val="1_1_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12.xml><?xml version="1.0" encoding="utf-8"?>
<p:tagLst xmlns:p="http://schemas.openxmlformats.org/presentationml/2006/main">
  <p:tag name="KSO_WM_DIAGRAM_GROUP_CODE" val="l1-1"/>
  <p:tag name="KSO_WM_TAG_VERSION" val="1.0"/>
  <p:tag name="KSO_WM_BEAUTIFY_FLAG" val="#wm#"/>
  <p:tag name="KSO_WM_TEMPLATE_CATEGORY" val="diagram"/>
  <p:tag name="KSO_WM_TEMPLATE_INDEX" val="20170319"/>
  <p:tag name="KSO_WM_UNIT_TYPE" val="l_h_i"/>
  <p:tag name="KSO_WM_UNIT_INDEX" val="1_3_2"/>
  <p:tag name="KSO_WM_UNIT_ID" val="diagram20170319_1*l_h_i*1_3_2"/>
  <p:tag name="KSO_WM_UNIT_LAYERLEVEL" val="1_1_1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1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20170319_1*i*15"/>
  <p:tag name="KSO_WM_TEMPLATE_CATEGORY" val="diagram"/>
  <p:tag name="KSO_WM_TEMPLATE_INDEX" val="20170319"/>
  <p:tag name="KSO_WM_UNIT_INDEX" val="15"/>
</p:tagLst>
</file>

<file path=ppt/tags/tag214.xml><?xml version="1.0" encoding="utf-8"?>
<p:tagLst xmlns:p="http://schemas.openxmlformats.org/presentationml/2006/main">
  <p:tag name="KSO_WM_DIAGRAM_GROUP_CODE" val="l1-1"/>
  <p:tag name="KSO_WM_TAG_VERSION" val="1.0"/>
  <p:tag name="KSO_WM_BEAUTIFY_FLAG" val="#wm#"/>
  <p:tag name="KSO_WM_TEMPLATE_CATEGORY" val="diagram"/>
  <p:tag name="KSO_WM_TEMPLATE_INDEX" val="20170319"/>
  <p:tag name="KSO_WM_UNIT_TYPE" val="l_h_i"/>
  <p:tag name="KSO_WM_UNIT_INDEX" val="1_2_1"/>
  <p:tag name="KSO_WM_UNIT_ID" val="diagram20170319_1*l_h_i*1_2_1"/>
  <p:tag name="KSO_WM_UNIT_LAYERLEVEL" val="1_1_1"/>
  <p:tag name="KSO_WM_UNIT_FILL_FORE_SCHEMECOLOR_INDEX" val="13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15.xml><?xml version="1.0" encoding="utf-8"?>
<p:tagLst xmlns:p="http://schemas.openxmlformats.org/presentationml/2006/main">
  <p:tag name="KSO_WM_DIAGRAM_GROUP_CODE" val="l1-1"/>
  <p:tag name="KSO_WM_TAG_VERSION" val="1.0"/>
  <p:tag name="KSO_WM_BEAUTIFY_FLAG" val="#wm#"/>
  <p:tag name="KSO_WM_TEMPLATE_CATEGORY" val="diagram"/>
  <p:tag name="KSO_WM_TEMPLATE_INDEX" val="20170319"/>
  <p:tag name="KSO_WM_UNIT_TYPE" val="l_h_i"/>
  <p:tag name="KSO_WM_UNIT_INDEX" val="1_2_2"/>
  <p:tag name="KSO_WM_UNIT_ID" val="diagram20170319_1*l_h_i*1_2_2"/>
  <p:tag name="KSO_WM_UNIT_LAYERLEVEL" val="1_1_1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1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20170319_1*i*20"/>
  <p:tag name="KSO_WM_TEMPLATE_CATEGORY" val="diagram"/>
  <p:tag name="KSO_WM_TEMPLATE_INDEX" val="20170319"/>
  <p:tag name="KSO_WM_UNIT_INDEX" val="20"/>
</p:tagLst>
</file>

<file path=ppt/tags/tag217.xml><?xml version="1.0" encoding="utf-8"?>
<p:tagLst xmlns:p="http://schemas.openxmlformats.org/presentationml/2006/main">
  <p:tag name="KSO_WM_DIAGRAM_GROUP_CODE" val="l1-1"/>
  <p:tag name="KSO_WM_TAG_VERSION" val="1.0"/>
  <p:tag name="KSO_WM_BEAUTIFY_FLAG" val="#wm#"/>
  <p:tag name="KSO_WM_TEMPLATE_CATEGORY" val="diagram"/>
  <p:tag name="KSO_WM_TEMPLATE_INDEX" val="20170319"/>
  <p:tag name="KSO_WM_UNIT_TYPE" val="l_h_i"/>
  <p:tag name="KSO_WM_UNIT_INDEX" val="1_1_1"/>
  <p:tag name="KSO_WM_UNIT_ID" val="diagram20170319_1*l_h_i*1_1_1"/>
  <p:tag name="KSO_WM_UNIT_LAYERLEVEL" val="1_1_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18.xml><?xml version="1.0" encoding="utf-8"?>
<p:tagLst xmlns:p="http://schemas.openxmlformats.org/presentationml/2006/main">
  <p:tag name="KSO_WM_DIAGRAM_GROUP_CODE" val="l1-1"/>
  <p:tag name="KSO_WM_TAG_VERSION" val="1.0"/>
  <p:tag name="KSO_WM_BEAUTIFY_FLAG" val="#wm#"/>
  <p:tag name="KSO_WM_TEMPLATE_CATEGORY" val="diagram"/>
  <p:tag name="KSO_WM_TEMPLATE_INDEX" val="20170319"/>
  <p:tag name="KSO_WM_UNIT_TYPE" val="l_h_i"/>
  <p:tag name="KSO_WM_UNIT_INDEX" val="1_1_2"/>
  <p:tag name="KSO_WM_UNIT_ID" val="diagram20170319_1*l_h_i*1_1_2"/>
  <p:tag name="KSO_WM_UNIT_LAYERLEVEL" val="1_1_1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19.xml><?xml version="1.0" encoding="utf-8"?>
<p:tagLst xmlns:p="http://schemas.openxmlformats.org/presentationml/2006/main">
  <p:tag name="KSO_WM_SLIDE_ID" val="custom20190941_11"/>
  <p:tag name="KSO_WM_SLIDE_ITEM_CNT" val="3"/>
  <p:tag name="KSO_WM_SLIDE_INDEX" val="11"/>
  <p:tag name="KSO_WM_TAG_VERSION" val="1.0"/>
  <p:tag name="KSO_WM_BEAUTIFY_FLAG" val="#wm#"/>
  <p:tag name="KSO_WM_TEMPLATE_CATEGORY" val="custom"/>
  <p:tag name="KSO_WM_TEMPLATE_INDEX" val="20190941"/>
  <p:tag name="KSO_WM_DIAGRAM_GROUP_CODE" val="l1-2"/>
  <p:tag name="KSO_WM_SLIDE_LAYOUT" val="l"/>
  <p:tag name="KSO_WM_SLIDE_LAYOUT_CNT" val="1"/>
  <p:tag name="KSO_WM_SLIDE_TYPE" val="text"/>
  <p:tag name="KSO_WM_SLIDE_SUBTYPE" val="diag"/>
  <p:tag name="KSO_WM_SLIDE_SIZE" val="869.258*394"/>
  <p:tag name="KSO_WM_SLIDE_POSITION" val="44.8708*89"/>
  <p:tag name="KSO_WM_SLIDE_DIAGTYPE" val="l"/>
  <p:tag name="KSO_WM_SLIDE_COLORSCHEME_VERSION" val="3.2"/>
  <p:tag name="KSO_WM_TEMPLATE_SUBCATEGORY" val="0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TEMPLATE_CATEGORY" val="custom"/>
  <p:tag name="KSO_WM_TEMPLATE_INDEX" val="20190941"/>
  <p:tag name="KSO_WM_UNIT_TYPE" val="a"/>
  <p:tag name="KSO_WM_UNIT_INDEX" val="1"/>
  <p:tag name="KSO_WM_UNIT_ID" val="custom20190941_5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DIAGRAM_GROUP_CODE" val="m1-1"/>
  <p:tag name="KSO_WM_UNIT_NOCLEAR" val="0"/>
  <p:tag name="KSO_WM_UNIT_TEXT_FILL_FORE_SCHEMECOLOR_INDEX" val="13"/>
  <p:tag name="KSO_WM_UNIT_TEXT_FILL_TYPE" val="1"/>
  <p:tag name="KSO_WM_UNIT_USESOURCEFORMAT_APPLY" val="1"/>
</p:tagLst>
</file>

<file path=ppt/tags/tag22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1"/>
  <p:tag name="KSO_WM_UNIT_ID" val="diagram20170738_4*m_h_i*1_1_1"/>
  <p:tag name="KSO_WM_UNIT_LAYERLEVEL" val="1_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2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2"/>
  <p:tag name="KSO_WM_UNIT_ID" val="diagram20170738_4*m_h_i*1_1_2"/>
  <p:tag name="KSO_WM_UNIT_LAYERLEVEL" val="1_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2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3"/>
  <p:tag name="KSO_WM_UNIT_ID" val="diagram20170738_4*m_h_i*1_1_3"/>
  <p:tag name="KSO_WM_UNIT_LAYERLEVEL" val="1_1_1"/>
  <p:tag name="KSO_WM_DIAGRAM_GROUP_CODE" val="m1-1"/>
  <p:tag name="KSO_WM_UNIT_LINE_FORE_SCHEMECOLOR_INDEX" val="5"/>
  <p:tag name="KSO_WM_UNIT_LINE_FILL_TYPE" val="2"/>
  <p:tag name="KSO_WM_UNIT_USESOURCEFORMAT_APPLY" val="1"/>
  <p:tag name="KSO_WM_UNIT_DIAGRAM_SCHEMECOLOR_ID" val="0"/>
</p:tagLst>
</file>

<file path=ppt/tags/tag22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4"/>
  <p:tag name="KSO_WM_UNIT_ID" val="diagram20170738_4*m_h_i*1_1_4"/>
  <p:tag name="KSO_WM_UNIT_LAYERLEVEL" val="1_1_1"/>
  <p:tag name="KSO_WM_DIAGRAM_GROUP_CODE" val="m1-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25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5"/>
  <p:tag name="KSO_WM_UNIT_ID" val="diagram20170738_4*m_h_i*1_1_5"/>
  <p:tag name="KSO_WM_UNIT_LAYERLEVEL" val="1_1_1"/>
  <p:tag name="KSO_WM_DIAGRAM_GROUP_CODE" val="m1-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2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6"/>
  <p:tag name="KSO_WM_UNIT_ID" val="diagram20170738_4*m_h_i*1_1_6"/>
  <p:tag name="KSO_WM_UNIT_LAYERLEVEL" val="1_1_1"/>
  <p:tag name="KSO_WM_DIAGRAM_GROUP_CODE" val="m1-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2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7"/>
  <p:tag name="KSO_WM_UNIT_ID" val="diagram20170738_4*m_h_i*1_1_7"/>
  <p:tag name="KSO_WM_UNIT_LAYERLEVEL" val="1_1_1"/>
  <p:tag name="KSO_WM_DIAGRAM_GROUP_CODE" val="m1-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2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8"/>
  <p:tag name="KSO_WM_UNIT_ID" val="diagram20170738_4*m_h_i*1_1_8"/>
  <p:tag name="KSO_WM_UNIT_LAYERLEVEL" val="1_1_1"/>
  <p:tag name="KSO_WM_DIAGRAM_GROUP_CODE" val="m1-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2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9"/>
  <p:tag name="KSO_WM_UNIT_ID" val="diagram20170738_4*m_h_i*1_1_9"/>
  <p:tag name="KSO_WM_UNIT_LAYERLEVEL" val="1_1_1"/>
  <p:tag name="KSO_WM_DIAGRAM_GROUP_CODE" val="m1-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1_10"/>
  <p:tag name="KSO_WM_UNIT_ID" val="diagram20170738_4*m_h_i*1_1_10"/>
  <p:tag name="KSO_WM_UNIT_LAYERLEVEL" val="1_1_1"/>
  <p:tag name="KSO_WM_DIAGRAM_GROUP_CODE" val="m1-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3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a"/>
  <p:tag name="KSO_WM_UNIT_INDEX" val="1_1_1"/>
  <p:tag name="KSO_WM_UNIT_LAYERLEVEL" val="1_1_1"/>
  <p:tag name="KSO_WM_UNIT_VALUE" val="8"/>
  <p:tag name="KSO_WM_UNIT_HIGHLIGHT" val="0"/>
  <p:tag name="KSO_WM_UNIT_COMPATIBLE" val="0"/>
  <p:tag name="KSO_WM_UNIT_CLEAR" val="0"/>
  <p:tag name="KSO_WM_UNIT_PRESET_TEXT_INDEX" val="3"/>
  <p:tag name="KSO_WM_UNIT_PRESET_TEXT_LEN" val="12"/>
  <p:tag name="KSO_WM_DIAGRAM_GROUP_CODE" val="m1-1"/>
  <p:tag name="KSO_WM_UNIT_ID" val="diagram20170738_4*m_h_a*1_1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3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f"/>
  <p:tag name="KSO_WM_UNIT_INDEX" val="1_1_1"/>
  <p:tag name="KSO_WM_UNIT_LAYERLEVEL" val="1_1_1"/>
  <p:tag name="KSO_WM_UNIT_VALUE" val="24"/>
  <p:tag name="KSO_WM_UNIT_HIGHLIGHT" val="0"/>
  <p:tag name="KSO_WM_UNIT_COMPATIBLE" val="0"/>
  <p:tag name="KSO_WM_UNIT_CLEAR" val="0"/>
  <p:tag name="KSO_WM_UNIT_PRESET_TEXT_INDEX" val="4"/>
  <p:tag name="KSO_WM_UNIT_PRESET_TEXT_LEN" val="40"/>
  <p:tag name="KSO_WM_DIAGRAM_GROUP_CODE" val="m1-1"/>
  <p:tag name="KSO_WM_UNIT_ID" val="diagram20170738_4*m_h_f*1_1_1"/>
  <p:tag name="KSO_WM_UNIT_TEXT_FILL_FORE_SCHEMECOLOR_INDEX" val="8"/>
  <p:tag name="KSO_WM_UNIT_TEXT_FILL_TYPE" val="1"/>
  <p:tag name="KSO_WM_UNIT_USESOURCEFORMAT_APPLY" val="1"/>
  <p:tag name="KSO_WM_UNIT_DIAGRAM_SCHEMECOLOR_ID" val="0"/>
</p:tagLst>
</file>

<file path=ppt/tags/tag23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2_1"/>
  <p:tag name="KSO_WM_UNIT_ID" val="diagram20170738_4*m_h_i*1_2_1"/>
  <p:tag name="KSO_WM_UNIT_LAYERLEVEL" val="1_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3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2_2"/>
  <p:tag name="KSO_WM_UNIT_ID" val="diagram20170738_4*m_h_i*1_2_2"/>
  <p:tag name="KSO_WM_UNIT_LAYERLEVEL" val="1_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35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2_3"/>
  <p:tag name="KSO_WM_UNIT_ID" val="diagram20170738_4*m_h_i*1_2_3"/>
  <p:tag name="KSO_WM_UNIT_LAYERLEVEL" val="1_1_1"/>
  <p:tag name="KSO_WM_DIAGRAM_GROUP_CODE" val="m1-1"/>
  <p:tag name="KSO_WM_UNIT_LINE_FORE_SCHEMECOLOR_INDEX" val="5"/>
  <p:tag name="KSO_WM_UNIT_LINE_FILL_TYPE" val="2"/>
  <p:tag name="KSO_WM_UNIT_USESOURCEFORMAT_APPLY" val="1"/>
  <p:tag name="KSO_WM_UNIT_DIAGRAM_SCHEMECOLOR_ID" val="0"/>
</p:tagLst>
</file>

<file path=ppt/tags/tag23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2_4"/>
  <p:tag name="KSO_WM_UNIT_ID" val="diagram20170738_4*m_h_i*1_2_4"/>
  <p:tag name="KSO_WM_UNIT_LAYERLEVEL" val="1_1_1"/>
  <p:tag name="KSO_WM_DIAGRAM_GROUP_CODE" val="m1-1"/>
  <p:tag name="KSO_WM_UNIT_FILL_FORE_SCHEMECOLOR_INDEX" val="14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3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a"/>
  <p:tag name="KSO_WM_UNIT_INDEX" val="1_2_1"/>
  <p:tag name="KSO_WM_UNIT_LAYERLEVEL" val="1_1_1"/>
  <p:tag name="KSO_WM_UNIT_VALUE" val="8"/>
  <p:tag name="KSO_WM_UNIT_HIGHLIGHT" val="0"/>
  <p:tag name="KSO_WM_UNIT_COMPATIBLE" val="0"/>
  <p:tag name="KSO_WM_UNIT_CLEAR" val="0"/>
  <p:tag name="KSO_WM_UNIT_PRESET_TEXT_INDEX" val="3"/>
  <p:tag name="KSO_WM_UNIT_PRESET_TEXT_LEN" val="12"/>
  <p:tag name="KSO_WM_DIAGRAM_GROUP_CODE" val="m1-1"/>
  <p:tag name="KSO_WM_UNIT_ID" val="diagram20170738_4*m_h_a*1_2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3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f"/>
  <p:tag name="KSO_WM_UNIT_INDEX" val="1_2_1"/>
  <p:tag name="KSO_WM_UNIT_LAYERLEVEL" val="1_1_1"/>
  <p:tag name="KSO_WM_UNIT_VALUE" val="24"/>
  <p:tag name="KSO_WM_UNIT_HIGHLIGHT" val="0"/>
  <p:tag name="KSO_WM_UNIT_COMPATIBLE" val="0"/>
  <p:tag name="KSO_WM_UNIT_CLEAR" val="0"/>
  <p:tag name="KSO_WM_UNIT_PRESET_TEXT_INDEX" val="4"/>
  <p:tag name="KSO_WM_UNIT_PRESET_TEXT_LEN" val="40"/>
  <p:tag name="KSO_WM_DIAGRAM_GROUP_CODE" val="m1-1"/>
  <p:tag name="KSO_WM_UNIT_ID" val="diagram20170738_4*m_h_f*1_2_1"/>
  <p:tag name="KSO_WM_UNIT_TEXT_FILL_FORE_SCHEMECOLOR_INDEX" val="8"/>
  <p:tag name="KSO_WM_UNIT_TEXT_FILL_TYPE" val="1"/>
  <p:tag name="KSO_WM_UNIT_USESOURCEFORMAT_APPLY" val="1"/>
  <p:tag name="KSO_WM_UNIT_DIAGRAM_SCHEMECOLOR_ID" val="0"/>
</p:tagLst>
</file>

<file path=ppt/tags/tag23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3_1"/>
  <p:tag name="KSO_WM_UNIT_ID" val="diagram20170738_4*m_h_i*1_3_1"/>
  <p:tag name="KSO_WM_UNIT_LAYERLEVEL" val="1_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3_2"/>
  <p:tag name="KSO_WM_UNIT_ID" val="diagram20170738_4*m_h_i*1_3_2"/>
  <p:tag name="KSO_WM_UNIT_LAYERLEVEL" val="1_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4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3_3"/>
  <p:tag name="KSO_WM_UNIT_ID" val="diagram20170738_4*m_h_i*1_3_3"/>
  <p:tag name="KSO_WM_UNIT_LAYERLEVEL" val="1_1_1"/>
  <p:tag name="KSO_WM_DIAGRAM_GROUP_CODE" val="m1-1"/>
  <p:tag name="KSO_WM_UNIT_LINE_FORE_SCHEMECOLOR_INDEX" val="5"/>
  <p:tag name="KSO_WM_UNIT_LINE_FILL_TYPE" val="2"/>
  <p:tag name="KSO_WM_UNIT_USESOURCEFORMAT_APPLY" val="1"/>
  <p:tag name="KSO_WM_UNIT_DIAGRAM_SCHEMECOLOR_ID" val="0"/>
</p:tagLst>
</file>

<file path=ppt/tags/tag24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3_4"/>
  <p:tag name="KSO_WM_UNIT_ID" val="diagram20170738_4*m_h_i*1_3_4"/>
  <p:tag name="KSO_WM_UNIT_LAYERLEVEL" val="1_1_1"/>
  <p:tag name="KSO_WM_DIAGRAM_GROUP_CODE" val="m1-1"/>
  <p:tag name="KSO_WM_UNIT_FILL_FORE_SCHEMECOLOR_INDEX" val="14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4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a"/>
  <p:tag name="KSO_WM_UNIT_INDEX" val="1_3_1"/>
  <p:tag name="KSO_WM_UNIT_LAYERLEVEL" val="1_1_1"/>
  <p:tag name="KSO_WM_UNIT_VALUE" val="8"/>
  <p:tag name="KSO_WM_UNIT_HIGHLIGHT" val="0"/>
  <p:tag name="KSO_WM_UNIT_COMPATIBLE" val="0"/>
  <p:tag name="KSO_WM_UNIT_CLEAR" val="0"/>
  <p:tag name="KSO_WM_UNIT_PRESET_TEXT_INDEX" val="3"/>
  <p:tag name="KSO_WM_UNIT_PRESET_TEXT_LEN" val="12"/>
  <p:tag name="KSO_WM_DIAGRAM_GROUP_CODE" val="m1-1"/>
  <p:tag name="KSO_WM_UNIT_ID" val="diagram20170738_4*m_h_a*1_3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4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f"/>
  <p:tag name="KSO_WM_UNIT_INDEX" val="1_3_1"/>
  <p:tag name="KSO_WM_UNIT_LAYERLEVEL" val="1_1_1"/>
  <p:tag name="KSO_WM_UNIT_VALUE" val="24"/>
  <p:tag name="KSO_WM_UNIT_HIGHLIGHT" val="0"/>
  <p:tag name="KSO_WM_UNIT_COMPATIBLE" val="0"/>
  <p:tag name="KSO_WM_UNIT_CLEAR" val="0"/>
  <p:tag name="KSO_WM_UNIT_PRESET_TEXT_INDEX" val="4"/>
  <p:tag name="KSO_WM_UNIT_PRESET_TEXT_LEN" val="40"/>
  <p:tag name="KSO_WM_DIAGRAM_GROUP_CODE" val="m1-1"/>
  <p:tag name="KSO_WM_UNIT_ID" val="diagram20170738_4*m_h_f*1_3_1"/>
  <p:tag name="KSO_WM_UNIT_TEXT_FILL_FORE_SCHEMECOLOR_INDEX" val="8"/>
  <p:tag name="KSO_WM_UNIT_TEXT_FILL_TYPE" val="1"/>
  <p:tag name="KSO_WM_UNIT_USESOURCEFORMAT_APPLY" val="1"/>
  <p:tag name="KSO_WM_UNIT_DIAGRAM_SCHEMECOLOR_ID" val="0"/>
</p:tagLst>
</file>

<file path=ppt/tags/tag245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4_1"/>
  <p:tag name="KSO_WM_UNIT_ID" val="diagram20170738_4*m_h_i*1_4_1"/>
  <p:tag name="KSO_WM_UNIT_LAYERLEVEL" val="1_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4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4_2"/>
  <p:tag name="KSO_WM_UNIT_ID" val="diagram20170738_4*m_h_i*1_4_2"/>
  <p:tag name="KSO_WM_UNIT_LAYERLEVEL" val="1_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4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4_3"/>
  <p:tag name="KSO_WM_UNIT_ID" val="diagram20170738_4*m_h_i*1_4_3"/>
  <p:tag name="KSO_WM_UNIT_LAYERLEVEL" val="1_1_1"/>
  <p:tag name="KSO_WM_DIAGRAM_GROUP_CODE" val="m1-1"/>
  <p:tag name="KSO_WM_UNIT_LINE_FORE_SCHEMECOLOR_INDEX" val="5"/>
  <p:tag name="KSO_WM_UNIT_LINE_FILL_TYPE" val="2"/>
  <p:tag name="KSO_WM_UNIT_USESOURCEFORMAT_APPLY" val="1"/>
  <p:tag name="KSO_WM_UNIT_DIAGRAM_SCHEMECOLOR_ID" val="0"/>
</p:tagLst>
</file>

<file path=ppt/tags/tag24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a"/>
  <p:tag name="KSO_WM_UNIT_INDEX" val="1_4_1"/>
  <p:tag name="KSO_WM_UNIT_LAYERLEVEL" val="1_1_1"/>
  <p:tag name="KSO_WM_UNIT_VALUE" val="8"/>
  <p:tag name="KSO_WM_UNIT_HIGHLIGHT" val="0"/>
  <p:tag name="KSO_WM_UNIT_COMPATIBLE" val="0"/>
  <p:tag name="KSO_WM_UNIT_CLEAR" val="0"/>
  <p:tag name="KSO_WM_UNIT_PRESET_TEXT_INDEX" val="3"/>
  <p:tag name="KSO_WM_UNIT_PRESET_TEXT_LEN" val="12"/>
  <p:tag name="KSO_WM_DIAGRAM_GROUP_CODE" val="m1-1"/>
  <p:tag name="KSO_WM_UNIT_ID" val="diagram20170738_4*m_h_a*1_4_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4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f"/>
  <p:tag name="KSO_WM_UNIT_INDEX" val="1_4_1"/>
  <p:tag name="KSO_WM_UNIT_LAYERLEVEL" val="1_1_1"/>
  <p:tag name="KSO_WM_UNIT_VALUE" val="24"/>
  <p:tag name="KSO_WM_UNIT_HIGHLIGHT" val="0"/>
  <p:tag name="KSO_WM_UNIT_COMPATIBLE" val="0"/>
  <p:tag name="KSO_WM_UNIT_CLEAR" val="0"/>
  <p:tag name="KSO_WM_UNIT_PRESET_TEXT_INDEX" val="4"/>
  <p:tag name="KSO_WM_UNIT_PRESET_TEXT_LEN" val="40"/>
  <p:tag name="KSO_WM_DIAGRAM_GROUP_CODE" val="m1-1"/>
  <p:tag name="KSO_WM_UNIT_ID" val="diagram20170738_4*m_h_f*1_4_1"/>
  <p:tag name="KSO_WM_UNIT_TEXT_FILL_FORE_SCHEMECOLOR_INDEX" val="8"/>
  <p:tag name="KSO_WM_UNIT_TEXT_FILL_TYPE" val="1"/>
  <p:tag name="KSO_WM_UNIT_USESOURCEFORMAT_APPLY" val="1"/>
  <p:tag name="KSO_WM_UNIT_DIAGRAM_SCHEMECOLOR_ID" val="0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70738"/>
  <p:tag name="KSO_WM_UNIT_TYPE" val="m_h_i"/>
  <p:tag name="KSO_WM_UNIT_INDEX" val="1_4_4"/>
  <p:tag name="KSO_WM_UNIT_ID" val="diagram20170738_4*m_h_i*1_4_4"/>
  <p:tag name="KSO_WM_UNIT_LAYERLEVEL" val="1_1_1"/>
  <p:tag name="KSO_WM_DIAGRAM_GROUP_CODE" val="m1-1"/>
  <p:tag name="KSO_WM_UNIT_FILL_FORE_SCHEMECOLOR_INDEX" val="14"/>
  <p:tag name="KSO_WM_UNIT_FILL_TYPE" val="1"/>
  <p:tag name="KSO_WM_UNIT_USESOURCEFORMAT_APPLY" val="1"/>
  <p:tag name="KSO_WM_UNIT_DIAGRAM_SCHEMECOLOR_ID" val="0"/>
</p:tagLst>
</file>

<file path=ppt/tags/tag251.xml><?xml version="1.0" encoding="utf-8"?>
<p:tagLst xmlns:p="http://schemas.openxmlformats.org/presentationml/2006/main">
  <p:tag name="KSO_WM_SLIDE_ID" val="custom20190941_5"/>
  <p:tag name="KSO_WM_SLIDE_TYPE" val="text"/>
  <p:tag name="KSO_WM_SLIDE_SUBTYPE" val="diag"/>
  <p:tag name="KSO_WM_SLIDE_ITEM_CNT" val="4"/>
  <p:tag name="KSO_WM_SLIDE_INDEX" val="5"/>
  <p:tag name="KSO_WM_SLIDE_SIZE" val="397.85*152.95"/>
  <p:tag name="KSO_WM_SLIDE_POSITION" val="197.675*188.225"/>
  <p:tag name="KSO_WM_TAG_VERSION" val="1.0"/>
  <p:tag name="KSO_WM_BEAUTIFY_FLAG" val="#wm#"/>
  <p:tag name="KSO_WM_TEMPLATE_CATEGORY" val="custom"/>
  <p:tag name="KSO_WM_TEMPLATE_INDEX" val="20190941"/>
  <p:tag name="KSO_WM_SLIDE_LAYOUT" val="a_m"/>
  <p:tag name="KSO_WM_SLIDE_LAYOUT_CNT" val="1_1"/>
  <p:tag name="KSO_WM_DIAGRAM_GROUP_CODE" val="m1-1"/>
  <p:tag name="KSO_WM_SLIDE_DIAGTYPE" val="m"/>
  <p:tag name="KSO_WM_TEMPLATE_THUMBS_INDEX" val="1、2、3、4、5、6"/>
  <p:tag name="KSO_WM_TEMPLATE_SUBCATEGORY" val="0"/>
</p:tagLst>
</file>

<file path=ppt/tags/tag252.xml><?xml version="1.0" encoding="utf-8"?>
<p:tagLst xmlns:p="http://schemas.openxmlformats.org/presentationml/2006/main">
  <p:tag name="KSO_WM_TEMPLATE_CATEGORY" val="custom"/>
  <p:tag name="KSO_WM_TEMPLATE_INDEX" val="20190941"/>
  <p:tag name="KSO_WM_UNIT_TYPE" val="a"/>
  <p:tag name="KSO_WM_UNIT_INDEX" val="1"/>
  <p:tag name="KSO_WM_UNIT_ID" val="custom20190941_5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DIAGRAM_GROUP_CODE" val="m1-1"/>
  <p:tag name="KSO_WM_UNIT_NOCLEAR" val="0"/>
  <p:tag name="KSO_WM_UNIT_TEXT_FILL_FORE_SCHEMECOLOR_INDEX" val="13"/>
  <p:tag name="KSO_WM_UNIT_TEXT_FILL_TYPE" val="1"/>
  <p:tag name="KSO_WM_UNIT_USESOURCEFORMAT_APPLY" val="1"/>
</p:tagLst>
</file>

<file path=ppt/tags/tag25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9683"/>
  <p:tag name="KSO_WM_UNIT_TYPE" val="m_i"/>
  <p:tag name="KSO_WM_UNIT_INDEX" val="1_1"/>
  <p:tag name="KSO_WM_UNIT_LAYERLEVEL" val="1_1"/>
  <p:tag name="KSO_WM_UNIT_ID" val="diagram20169683_3*m_i*1_1"/>
  <p:tag name="KSO_WM_DIAGRAM_GROUP_CODE" val="m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5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9683"/>
  <p:tag name="KSO_WM_UNIT_TYPE" val="m_h_a"/>
  <p:tag name="KSO_WM_UNIT_INDEX" val="1_3_1"/>
  <p:tag name="KSO_WM_UNIT_LAYERLEVEL" val="1_1_1"/>
  <p:tag name="KSO_WM_UNIT_VALUE" val="56"/>
  <p:tag name="KSO_WM_UNIT_HIGHLIGHT" val="0"/>
  <p:tag name="KSO_WM_UNIT_COMPATIBLE" val="0"/>
  <p:tag name="KSO_WM_UNIT_CLEAR" val="0"/>
  <p:tag name="KSO_WM_UNIT_ID" val="diagram20169683_3*m_h_a*1_3_1"/>
  <p:tag name="KSO_WM_UNIT_PRESET_TEXT" val="请替换标题"/>
  <p:tag name="KSO_WM_DIAGRAM_GROUP_CODE" val="m1-1"/>
  <p:tag name="KSO_WM_UNIT_FILL_FORE_SCHEMECOLOR_INDEX" val="9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55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9683"/>
  <p:tag name="KSO_WM_UNIT_TYPE" val="m_h_a"/>
  <p:tag name="KSO_WM_UNIT_INDEX" val="1_2_1"/>
  <p:tag name="KSO_WM_UNIT_LAYERLEVEL" val="1_1_1"/>
  <p:tag name="KSO_WM_UNIT_VALUE" val="36"/>
  <p:tag name="KSO_WM_UNIT_HIGHLIGHT" val="0"/>
  <p:tag name="KSO_WM_UNIT_COMPATIBLE" val="0"/>
  <p:tag name="KSO_WM_UNIT_CLEAR" val="0"/>
  <p:tag name="KSO_WM_UNIT_ID" val="diagram20169683_3*m_h_a*1_2_1"/>
  <p:tag name="KSO_WM_UNIT_PRESET_TEXT" val="请替换标题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5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9683"/>
  <p:tag name="KSO_WM_UNIT_TYPE" val="m_h_a"/>
  <p:tag name="KSO_WM_UNIT_INDEX" val="1_1_1"/>
  <p:tag name="KSO_WM_UNIT_LAYERLEVEL" val="1_1_1"/>
  <p:tag name="KSO_WM_UNIT_VALUE" val="30"/>
  <p:tag name="KSO_WM_UNIT_HIGHLIGHT" val="0"/>
  <p:tag name="KSO_WM_UNIT_COMPATIBLE" val="0"/>
  <p:tag name="KSO_WM_UNIT_CLEAR" val="0"/>
  <p:tag name="KSO_WM_UNIT_ID" val="diagram20169683_3*m_h_a*1_1_1"/>
  <p:tag name="KSO_WM_UNIT_PRESET_TEXT" val="请替换标题"/>
  <p:tag name="KSO_WM_DIAGRAM_GROUP_CODE" val="m1-1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25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9683"/>
  <p:tag name="KSO_WM_UNIT_TYPE" val="m_h_f"/>
  <p:tag name="KSO_WM_UNIT_INDEX" val="1_1_1"/>
  <p:tag name="KSO_WM_UNIT_LAYERLEVEL" val="1_1_1"/>
  <p:tag name="KSO_WM_UNIT_VALUE" val="24"/>
  <p:tag name="KSO_WM_UNIT_HIGHLIGHT" val="0"/>
  <p:tag name="KSO_WM_UNIT_COMPATIBLE" val="0"/>
  <p:tag name="KSO_WM_UNIT_CLEAR" val="0"/>
  <p:tag name="KSO_WM_UNIT_PRESET_TEXT_INDEX" val="2"/>
  <p:tag name="KSO_WM_UNIT_PRESET_TEXT_LEN" val="20"/>
  <p:tag name="KSO_WM_UNIT_ID" val="diagram20169683_3*m_h_f*1_1_1"/>
  <p:tag name="KSO_WM_DIAGRAM_GROUP_CODE" val="m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5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9683"/>
  <p:tag name="KSO_WM_UNIT_TYPE" val="m_h_f"/>
  <p:tag name="KSO_WM_UNIT_INDEX" val="1_2_1"/>
  <p:tag name="KSO_WM_UNIT_LAYERLEVEL" val="1_1_1"/>
  <p:tag name="KSO_WM_UNIT_VALUE" val="24"/>
  <p:tag name="KSO_WM_UNIT_HIGHLIGHT" val="0"/>
  <p:tag name="KSO_WM_UNIT_COMPATIBLE" val="0"/>
  <p:tag name="KSO_WM_UNIT_CLEAR" val="0"/>
  <p:tag name="KSO_WM_UNIT_PRESET_TEXT_INDEX" val="2"/>
  <p:tag name="KSO_WM_UNIT_PRESET_TEXT_LEN" val="20"/>
  <p:tag name="KSO_WM_UNIT_ID" val="diagram20169683_3*m_h_f*1_2_1"/>
  <p:tag name="KSO_WM_DIAGRAM_GROUP_CODE" val="m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5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9683"/>
  <p:tag name="KSO_WM_UNIT_TYPE" val="m_h_f"/>
  <p:tag name="KSO_WM_UNIT_INDEX" val="1_3_1"/>
  <p:tag name="KSO_WM_UNIT_LAYERLEVEL" val="1_1_1"/>
  <p:tag name="KSO_WM_UNIT_VALUE" val="24"/>
  <p:tag name="KSO_WM_UNIT_HIGHLIGHT" val="0"/>
  <p:tag name="KSO_WM_UNIT_COMPATIBLE" val="0"/>
  <p:tag name="KSO_WM_UNIT_CLEAR" val="0"/>
  <p:tag name="KSO_WM_UNIT_PRESET_TEXT_INDEX" val="2"/>
  <p:tag name="KSO_WM_UNIT_PRESET_TEXT_LEN" val="20"/>
  <p:tag name="KSO_WM_UNIT_ID" val="diagram20169683_3*m_h_f*1_3_1"/>
  <p:tag name="KSO_WM_DIAGRAM_GROUP_CODE" val="m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9683"/>
  <p:tag name="KSO_WM_UNIT_TYPE" val="m_h_f"/>
  <p:tag name="KSO_WM_UNIT_INDEX" val="1_2_1"/>
  <p:tag name="KSO_WM_UNIT_LAYERLEVEL" val="1_1_1"/>
  <p:tag name="KSO_WM_UNIT_VALUE" val="24"/>
  <p:tag name="KSO_WM_UNIT_HIGHLIGHT" val="0"/>
  <p:tag name="KSO_WM_UNIT_COMPATIBLE" val="0"/>
  <p:tag name="KSO_WM_UNIT_CLEAR" val="0"/>
  <p:tag name="KSO_WM_UNIT_PRESET_TEXT_INDEX" val="2"/>
  <p:tag name="KSO_WM_UNIT_PRESET_TEXT_LEN" val="20"/>
  <p:tag name="KSO_WM_UNIT_ID" val="diagram20169683_3*m_h_f*1_2_1"/>
  <p:tag name="KSO_WM_DIAGRAM_GROUP_CODE" val="m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61.xml><?xml version="1.0" encoding="utf-8"?>
<p:tagLst xmlns:p="http://schemas.openxmlformats.org/presentationml/2006/main">
  <p:tag name="KSO_WM_SLIDE_ID" val="custom20190941_5"/>
  <p:tag name="KSO_WM_SLIDE_TYPE" val="text"/>
  <p:tag name="KSO_WM_SLIDE_SUBTYPE" val="diag"/>
  <p:tag name="KSO_WM_SLIDE_ITEM_CNT" val="3"/>
  <p:tag name="KSO_WM_SLIDE_INDEX" val="5"/>
  <p:tag name="KSO_WM_SLIDE_SIZE" val="397.85*152.95"/>
  <p:tag name="KSO_WM_SLIDE_POSITION" val="197.675*188.225"/>
  <p:tag name="KSO_WM_TAG_VERSION" val="1.0"/>
  <p:tag name="KSO_WM_BEAUTIFY_FLAG" val="#wm#"/>
  <p:tag name="KSO_WM_TEMPLATE_CATEGORY" val="custom"/>
  <p:tag name="KSO_WM_TEMPLATE_INDEX" val="20190941"/>
  <p:tag name="KSO_WM_SLIDE_LAYOUT" val="a_m"/>
  <p:tag name="KSO_WM_SLIDE_LAYOUT_CNT" val="1_1"/>
  <p:tag name="KSO_WM_DIAGRAM_GROUP_CODE" val="m1-1"/>
  <p:tag name="KSO_WM_SLIDE_DIAGTYPE" val="m"/>
  <p:tag name="KSO_WM_TEMPLATE_THUMBS_INDEX" val="1、2、3、4、5、6"/>
  <p:tag name="KSO_WM_TEMPLATE_SUBCATEGORY" val="0"/>
</p:tagLst>
</file>

<file path=ppt/tags/tag262.xml><?xml version="1.0" encoding="utf-8"?>
<p:tagLst xmlns:p="http://schemas.openxmlformats.org/presentationml/2006/main">
  <p:tag name="KSO_WM_TEMPLATE_CATEGORY" val="custom"/>
  <p:tag name="KSO_WM_TEMPLATE_INDEX" val="20190941"/>
  <p:tag name="KSO_WM_UNIT_TYPE" val="a"/>
  <p:tag name="KSO_WM_UNIT_INDEX" val="1"/>
  <p:tag name="KSO_WM_UNIT_ID" val="custom20190941_14*a*1"/>
  <p:tag name="KSO_WM_UNIT_LAYERLEVEL" val="1"/>
  <p:tag name="KSO_WM_UNIT_VALUE" val="8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添加标题"/>
  <p:tag name="KSO_WM_UNIT_DIAGRAM_ISNUMVISUAL" val="0"/>
  <p:tag name="KSO_WM_UNIT_DIAGRAM_ISREFERUNIT" val="0"/>
  <p:tag name="KSO_WM_UNIT_NOCLEAR" val="0"/>
</p:tagLst>
</file>

<file path=ppt/tags/tag263.xml><?xml version="1.0" encoding="utf-8"?>
<p:tagLst xmlns:p="http://schemas.openxmlformats.org/presentationml/2006/main">
  <p:tag name="KSO_WM_TEMPLATE_CATEGORY" val="custom"/>
  <p:tag name="KSO_WM_TEMPLATE_INDEX" val="20190941"/>
  <p:tag name="KSO_WM_UNIT_TYPE" val="b"/>
  <p:tag name="KSO_WM_UNIT_INDEX" val="1"/>
  <p:tag name="KSO_WM_UNIT_ID" val="custom20190941_14*b*1"/>
  <p:tag name="KSO_WM_UNIT_LAYERLEVEL" val="1"/>
  <p:tag name="KSO_WM_UNIT_VALUE" val="21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副标题"/>
  <p:tag name="KSO_WM_UNIT_DIAGRAM_ISNUMVISUAL" val="0"/>
  <p:tag name="KSO_WM_UNIT_DIAGRAM_ISREFERUNIT" val="0"/>
  <p:tag name="KSO_WM_UNIT_NOCLEAR" val="0"/>
</p:tagLst>
</file>

<file path=ppt/tags/tag264.xml><?xml version="1.0" encoding="utf-8"?>
<p:tagLst xmlns:p="http://schemas.openxmlformats.org/presentationml/2006/main">
  <p:tag name="KSO_WM_UNIT_VALUE" val="783*48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190941_14*d*1"/>
  <p:tag name="KSO_WM_TEMPLATE_CATEGORY" val="custom"/>
  <p:tag name="KSO_WM_TEMPLATE_INDEX" val="20190941"/>
  <p:tag name="KSO_WM_UNIT_LAYERLEVEL" val="1"/>
  <p:tag name="KSO_WM_TAG_VERSION" val="1.0"/>
  <p:tag name="KSO_WM_BEAUTIFY_FLAG" val="#wm#"/>
</p:tagLst>
</file>

<file path=ppt/tags/tag265.xml><?xml version="1.0" encoding="utf-8"?>
<p:tagLst xmlns:p="http://schemas.openxmlformats.org/presentationml/2006/main">
  <p:tag name="KSO_WM_UNIT_VALUE" val="783*48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2"/>
  <p:tag name="KSO_WM_UNIT_ID" val="custom20190941_14*d*2"/>
  <p:tag name="KSO_WM_TEMPLATE_CATEGORY" val="custom"/>
  <p:tag name="KSO_WM_TEMPLATE_INDEX" val="20190941"/>
  <p:tag name="KSO_WM_UNIT_LAYERLEVEL" val="1"/>
  <p:tag name="KSO_WM_TAG_VERSION" val="1.0"/>
  <p:tag name="KSO_WM_BEAUTIFY_FLAG" val="#wm#"/>
</p:tagLst>
</file>

<file path=ppt/tags/tag266.xml><?xml version="1.0" encoding="utf-8"?>
<p:tagLst xmlns:p="http://schemas.openxmlformats.org/presentationml/2006/main">
  <p:tag name="KSO_WM_UNIT_VALUE" val="663*663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3"/>
  <p:tag name="KSO_WM_UNIT_ID" val="custom20190941_14*d*3"/>
  <p:tag name="KSO_WM_TEMPLATE_CATEGORY" val="custom"/>
  <p:tag name="KSO_WM_TEMPLATE_INDEX" val="20190941"/>
  <p:tag name="KSO_WM_UNIT_LAYERLEVEL" val="1"/>
  <p:tag name="KSO_WM_TAG_VERSION" val="1.0"/>
  <p:tag name="KSO_WM_BEAUTIFY_FLAG" val="#wm#"/>
</p:tagLst>
</file>

<file path=ppt/tags/tag267.xml><?xml version="1.0" encoding="utf-8"?>
<p:tagLst xmlns:p="http://schemas.openxmlformats.org/presentationml/2006/main">
  <p:tag name="KSO_WM_UNIT_VALUE" val="663*663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4"/>
  <p:tag name="KSO_WM_UNIT_ID" val="custom20190941_14*d*4"/>
  <p:tag name="KSO_WM_TEMPLATE_CATEGORY" val="custom"/>
  <p:tag name="KSO_WM_TEMPLATE_INDEX" val="20190941"/>
  <p:tag name="KSO_WM_UNIT_LAYERLEVEL" val="1"/>
  <p:tag name="KSO_WM_TAG_VERSION" val="1.0"/>
  <p:tag name="KSO_WM_BEAUTIFY_FLAG" val="#wm#"/>
</p:tagLst>
</file>

<file path=ppt/tags/tag268.xml><?xml version="1.0" encoding="utf-8"?>
<p:tagLst xmlns:p="http://schemas.openxmlformats.org/presentationml/2006/main">
  <p:tag name="KSO_WM_UNIT_VALUE" val="783*48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6"/>
  <p:tag name="KSO_WM_UNIT_ID" val="custom20190941_14*d*6"/>
  <p:tag name="KSO_WM_TEMPLATE_CATEGORY" val="custom"/>
  <p:tag name="KSO_WM_TEMPLATE_INDEX" val="20190941"/>
  <p:tag name="KSO_WM_UNIT_LAYERLEVEL" val="1"/>
  <p:tag name="KSO_WM_TAG_VERSION" val="1.0"/>
  <p:tag name="KSO_WM_BEAUTIFY_FLAG" val="#wm#"/>
</p:tagLst>
</file>

<file path=ppt/tags/tag269.xml><?xml version="1.0" encoding="utf-8"?>
<p:tagLst xmlns:p="http://schemas.openxmlformats.org/presentationml/2006/main">
  <p:tag name="KSO_WM_TEMPLATE_CATEGORY" val="custom"/>
  <p:tag name="KSO_WM_TEMPLATE_INDEX" val="20190941"/>
  <p:tag name="KSO_WM_TAG_VERSION" val="1.0"/>
  <p:tag name="KSO_WM_SLIDE_ID" val="custom20190941_14"/>
  <p:tag name="KSO_WM_SLIDE_INDEX" val="14"/>
  <p:tag name="KSO_WM_SLIDE_ITEM_CNT" val="0"/>
  <p:tag name="KSO_WM_SLIDE_LAYOUT" val="a_b_d_f"/>
  <p:tag name="KSO_WM_SLIDE_LAYOUT_CNT" val="1_1_7_2"/>
  <p:tag name="KSO_WM_SLIDE_TYPE" val="text"/>
  <p:tag name="KSO_WM_SLIDE_SUBTYPE" val="picTxt"/>
  <p:tag name="KSO_WM_BEAUTIFY_FLAG" val="#wm#"/>
  <p:tag name="KSO_WM_SLIDE_POSITION" val="44*60"/>
  <p:tag name="KSO_WM_SLIDE_SIZE" val="897*419"/>
  <p:tag name="KSO_WM_TEMPLATE_THUMBS_INDEX" val="1"/>
  <p:tag name="KSO_WM_TEMPLATE_SUBCATEGORY" val="0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ISCONTENTSTITLE" val="0"/>
  <p:tag name="KSO_WM_UNIT_VALUE" val="9"/>
  <p:tag name="KSO_WM_UNIT_HIGHLIGHT" val="0"/>
  <p:tag name="KSO_WM_UNIT_COMPATIBLE" val="0"/>
  <p:tag name="KSO_WM_UNIT_TYPE" val="a"/>
  <p:tag name="KSO_WM_UNIT_INDEX" val="1"/>
  <p:tag name="KSO_WM_UNIT_ID" val="custom20190941_3*a*1"/>
  <p:tag name="KSO_WM_TEMPLATE_CATEGORY" val="custom"/>
  <p:tag name="KSO_WM_TEMPLATE_INDEX" val="20190941"/>
  <p:tag name="KSO_WM_UNIT_LAYERLEVEL" val="1"/>
  <p:tag name="KSO_WM_TAG_VERSION" val="1.0"/>
  <p:tag name="KSO_WM_BEAUTIFY_FLAG" val="#wm#"/>
  <p:tag name="KSO_WM_UNIT_PRESET_TEXT" val="单击此处添加标题"/>
  <p:tag name="KSO_WM_UNIT_NOCLEAR" val="0"/>
  <p:tag name="KSO_WM_UNIT_DIAGRAM_ISNUMVISUAL" val="0"/>
  <p:tag name="KSO_WM_UNIT_DIAGRAM_ISREFERUNIT" val="0"/>
</p:tagLst>
</file>

<file path=ppt/tags/tag271.xml><?xml version="1.0" encoding="utf-8"?>
<p:tagLst xmlns:p="http://schemas.openxmlformats.org/presentationml/2006/main">
  <p:tag name="KSO_WM_SLIDE_ID" val="custom20190941_3"/>
  <p:tag name="KSO_WM_SLIDE_ITEM_CNT" val="0"/>
  <p:tag name="KSO_WM_SLIDE_INDEX" val="3"/>
  <p:tag name="KSO_WM_TAG_VERSION" val="1.0"/>
  <p:tag name="KSO_WM_BEAUTIFY_FLAG" val="#wm#"/>
  <p:tag name="KSO_WM_TEMPLATE_CATEGORY" val="custom"/>
  <p:tag name="KSO_WM_TEMPLATE_INDEX" val="20190941"/>
  <p:tag name="KSO_WM_SLIDE_TYPE" val="sectionTitle"/>
  <p:tag name="KSO_WM_SLIDE_SUBTYPE" val="pureTxt"/>
  <p:tag name="KSO_WM_SLIDE_LAYOUT" val="a_b_e"/>
  <p:tag name="KSO_WM_SLIDE_LAYOUT_CNT" val="1_1_1"/>
  <p:tag name="KSO_WM_TEMPLATE_SUBCATEGORY" val="0"/>
</p:tagLst>
</file>

<file path=ppt/tags/tag272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"/>
  <p:tag name="KSO_WM_UNIT_ID" val="diagram20186098_1*l_i*1_1"/>
  <p:tag name="KSO_WM_UNIT_LAYERLEVEL" val="1_1"/>
  <p:tag name="KSO_WM_BEAUTIFY_FLAG" val="#wm#"/>
  <p:tag name="KSO_WM_TAG_VERSION" val="1.0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73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2"/>
  <p:tag name="KSO_WM_UNIT_ID" val="diagram20186098_1*l_i*1_2"/>
  <p:tag name="KSO_WM_UNIT_LAYERLEVEL" val="1_1"/>
  <p:tag name="KSO_WM_BEAUTIFY_FLAG" val="#wm#"/>
  <p:tag name="KSO_WM_TAG_VERSION" val="1.0"/>
  <p:tag name="KSO_WM_DIAGRAM_GROUP_CODE" val="l1-1"/>
  <p:tag name="KSO_WM_UNIT_FILL_FORE_SCHEMECOLOR_INDEX" val="13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74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3"/>
  <p:tag name="KSO_WM_UNIT_ID" val="diagram20186098_1*l_i*1_3"/>
  <p:tag name="KSO_WM_UNIT_LAYERLEVEL" val="1_1"/>
  <p:tag name="KSO_WM_BEAUTIFY_FLAG" val="#wm#"/>
  <p:tag name="KSO_WM_TAG_VERSION" val="1.0"/>
  <p:tag name="KSO_WM_DIAGRAM_GROUP_CODE" val="l1-1"/>
  <p:tag name="KSO_WM_UNIT_FILL_FORE_SCHEMECOLOR_INDEX" val="13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75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4"/>
  <p:tag name="KSO_WM_UNIT_ID" val="diagram20186098_1*l_i*1_4"/>
  <p:tag name="KSO_WM_UNIT_LAYERLEVEL" val="1_1"/>
  <p:tag name="KSO_WM_BEAUTIFY_FLAG" val="#wm#"/>
  <p:tag name="KSO_WM_TAG_VERSION" val="1.0"/>
  <p:tag name="KSO_WM_DIAGRAM_GROUP_CODE" val="l1-1"/>
  <p:tag name="KSO_WM_UNIT_FILL_FORE_SCHEMECOLOR_INDEX" val="13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76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5"/>
  <p:tag name="KSO_WM_UNIT_ID" val="diagram20186098_1*l_i*1_5"/>
  <p:tag name="KSO_WM_UNIT_LAYERLEVEL" val="1_1"/>
  <p:tag name="KSO_WM_BEAUTIFY_FLAG" val="#wm#"/>
  <p:tag name="KSO_WM_TAG_VERSION" val="1.0"/>
  <p:tag name="KSO_WM_DIAGRAM_GROUP_CODE" val="l1-1"/>
  <p:tag name="KSO_WM_UNIT_FILL_FORE_SCHEMECOLOR_INDEX" val="13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77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6"/>
  <p:tag name="KSO_WM_UNIT_ID" val="diagram20186098_1*l_i*1_6"/>
  <p:tag name="KSO_WM_UNIT_LAYERLEVEL" val="1_1"/>
  <p:tag name="KSO_WM_BEAUTIFY_FLAG" val="#wm#"/>
  <p:tag name="KSO_WM_TAG_VERSION" val="1.0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78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7"/>
  <p:tag name="KSO_WM_UNIT_ID" val="diagram20186098_1*l_i*1_7"/>
  <p:tag name="KSO_WM_UNIT_LAYERLEVEL" val="1_1"/>
  <p:tag name="KSO_WM_BEAUTIFY_FLAG" val="#wm#"/>
  <p:tag name="KSO_WM_TAG_VERSION" val="1.0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79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8"/>
  <p:tag name="KSO_WM_UNIT_ID" val="diagram20186098_1*l_i*1_8"/>
  <p:tag name="KSO_WM_UNIT_LAYERLEVEL" val="1_1"/>
  <p:tag name="KSO_WM_BEAUTIFY_FLAG" val="#wm#"/>
  <p:tag name="KSO_WM_TAG_VERSION" val="1.0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9"/>
  <p:tag name="KSO_WM_UNIT_ID" val="diagram20186098_1*l_i*1_9"/>
  <p:tag name="KSO_WM_UNIT_LAYERLEVEL" val="1_1"/>
  <p:tag name="KSO_WM_BEAUTIFY_FLAG" val="#wm#"/>
  <p:tag name="KSO_WM_TAG_VERSION" val="1.0"/>
  <p:tag name="KSO_WM_DIAGRAM_GROUP_CODE" val="l1-1"/>
  <p:tag name="KSO_WM_UNIT_FILL_FORE_SCHEMECOLOR_INDEX" val="7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1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0"/>
  <p:tag name="KSO_WM_UNIT_ID" val="diagram20186098_1*l_i*1_10"/>
  <p:tag name="KSO_WM_UNIT_LAYERLEVEL" val="1_1"/>
  <p:tag name="KSO_WM_BEAUTIFY_FLAG" val="#wm#"/>
  <p:tag name="KSO_WM_TAG_VERSION" val="1.0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2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1"/>
  <p:tag name="KSO_WM_UNIT_ID" val="diagram20186098_1*l_i*1_11"/>
  <p:tag name="KSO_WM_UNIT_LAYERLEVEL" val="1_1"/>
  <p:tag name="KSO_WM_BEAUTIFY_FLAG" val="#wm#"/>
  <p:tag name="KSO_WM_TAG_VERSION" val="1.0"/>
  <p:tag name="KSO_WM_DIAGRAM_GROUP_CODE" val="l1-1"/>
  <p:tag name="KSO_WM_UNIT_FILL_FORE_SCHEMECOLOR_INDEX" val="9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3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2"/>
  <p:tag name="KSO_WM_UNIT_ID" val="diagram20186098_1*l_i*1_12"/>
  <p:tag name="KSO_WM_UNIT_LAYERLEVEL" val="1_1"/>
  <p:tag name="KSO_WM_BEAUTIFY_FLAG" val="#wm#"/>
  <p:tag name="KSO_WM_TAG_VERSION" val="1.0"/>
  <p:tag name="KSO_WM_DIAGRAM_GROUP_CODE" val="l1-1"/>
  <p:tag name="KSO_WM_UNIT_FILL_FORE_SCHEMECOLOR_INDEX" val="8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4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3"/>
  <p:tag name="KSO_WM_UNIT_ID" val="diagram20186098_1*l_i*1_13"/>
  <p:tag name="KSO_WM_UNIT_LAYERLEVEL" val="1_1"/>
  <p:tag name="KSO_WM_BEAUTIFY_FLAG" val="#wm#"/>
  <p:tag name="KSO_WM_TAG_VERSION" val="1.0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5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4"/>
  <p:tag name="KSO_WM_UNIT_ID" val="diagram20186098_1*l_i*1_14"/>
  <p:tag name="KSO_WM_UNIT_LAYERLEVEL" val="1_1"/>
  <p:tag name="KSO_WM_BEAUTIFY_FLAG" val="#wm#"/>
  <p:tag name="KSO_WM_TAG_VERSION" val="1.0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6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5"/>
  <p:tag name="KSO_WM_UNIT_ID" val="diagram20186098_1*l_i*1_15"/>
  <p:tag name="KSO_WM_UNIT_LAYERLEVEL" val="1_1"/>
  <p:tag name="KSO_WM_BEAUTIFY_FLAG" val="#wm#"/>
  <p:tag name="KSO_WM_TAG_VERSION" val="1.0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7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6"/>
  <p:tag name="KSO_WM_UNIT_ID" val="diagram20186098_1*l_i*1_16"/>
  <p:tag name="KSO_WM_UNIT_LAYERLEVEL" val="1_1"/>
  <p:tag name="KSO_WM_BEAUTIFY_FLAG" val="#wm#"/>
  <p:tag name="KSO_WM_TAG_VERSION" val="1.0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8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7"/>
  <p:tag name="KSO_WM_UNIT_ID" val="diagram20186098_1*l_i*1_17"/>
  <p:tag name="KSO_WM_UNIT_LAYERLEVEL" val="1_1"/>
  <p:tag name="KSO_WM_BEAUTIFY_FLAG" val="#wm#"/>
  <p:tag name="KSO_WM_TAG_VERSION" val="1.0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89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8"/>
  <p:tag name="KSO_WM_UNIT_ID" val="diagram20186098_1*l_i*1_18"/>
  <p:tag name="KSO_WM_UNIT_LAYERLEVEL" val="1_1"/>
  <p:tag name="KSO_WM_BEAUTIFY_FLAG" val="#wm#"/>
  <p:tag name="KSO_WM_TAG_VERSION" val="1.0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19"/>
  <p:tag name="KSO_WM_UNIT_ID" val="diagram20186098_1*l_i*1_19"/>
  <p:tag name="KSO_WM_UNIT_LAYERLEVEL" val="1_1"/>
  <p:tag name="KSO_WM_BEAUTIFY_FLAG" val="#wm#"/>
  <p:tag name="KSO_WM_TAG_VERSION" val="1.0"/>
  <p:tag name="KSO_WM_DIAGRAM_GROUP_CODE" val="l1-1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91.xml><?xml version="1.0" encoding="utf-8"?>
<p:tagLst xmlns:p="http://schemas.openxmlformats.org/presentationml/2006/main">
  <p:tag name="KSO_WM_TEMPLATE_CATEGORY" val="diagram"/>
  <p:tag name="KSO_WM_TEMPLATE_INDEX" val="20186098"/>
  <p:tag name="KSO_WM_UNIT_TYPE" val="l_i"/>
  <p:tag name="KSO_WM_UNIT_INDEX" val="1_20"/>
  <p:tag name="KSO_WM_UNIT_ID" val="diagram20186098_1*l_i*1_20"/>
  <p:tag name="KSO_WM_UNIT_LAYERLEVEL" val="1_1"/>
  <p:tag name="KSO_WM_BEAUTIFY_FLAG" val="#wm#"/>
  <p:tag name="KSO_WM_TAG_VERSION" val="1.0"/>
  <p:tag name="KSO_WM_DIAGRAM_GROUP_CODE" val="l1-1"/>
  <p:tag name="KSO_WM_UNIT_FILL_FORE_SCHEMECOLOR_INDEX" val="10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292.xml><?xml version="1.0" encoding="utf-8"?>
<p:tagLst xmlns:p="http://schemas.openxmlformats.org/presentationml/2006/main">
  <p:tag name="KSO_WM_TEMPLATE_CATEGORY" val="diagram"/>
  <p:tag name="KSO_WM_TEMPLATE_INDEX" val="20186098"/>
  <p:tag name="KSO_WM_UNIT_TYPE" val="l_h_i"/>
  <p:tag name="KSO_WM_UNIT_INDEX" val="1_1_2"/>
  <p:tag name="KSO_WM_UNIT_ID" val="diagram20186098_1*l_h_i*1_1_2"/>
  <p:tag name="KSO_WM_UNIT_LAYERLEVEL" val="1_1_1"/>
  <p:tag name="KSO_WM_BEAUTIFY_FLAG" val="#wm#"/>
  <p:tag name="KSO_WM_TAG_VERSION" val="1.0"/>
  <p:tag name="KSO_WM_DIAGRAM_GROUP_CODE" val="l1-1"/>
  <p:tag name="KSO_WM_UNIT_LINE_FORE_SCHEMECOLOR_INDEX" val="7"/>
  <p:tag name="KSO_WM_UNIT_LINE_FILL_TYPE" val="2"/>
  <p:tag name="KSO_WM_UNIT_USESOURCEFORMAT_APPLY" val="1"/>
  <p:tag name="KSO_WM_UNIT_DIAGRAM_SCHEMECOLOR_ID" val="0"/>
</p:tagLst>
</file>

<file path=ppt/tags/tag293.xml><?xml version="1.0" encoding="utf-8"?>
<p:tagLst xmlns:p="http://schemas.openxmlformats.org/presentationml/2006/main">
  <p:tag name="KSO_WM_TEMPLATE_CATEGORY" val="diagram"/>
  <p:tag name="KSO_WM_TEMPLATE_INDEX" val="20186098"/>
  <p:tag name="KSO_WM_UNIT_TYPE" val="l_h_i"/>
  <p:tag name="KSO_WM_UNIT_INDEX" val="1_1_1"/>
  <p:tag name="KSO_WM_UNIT_ID" val="diagram20186098_1*l_h_i*1_1_1"/>
  <p:tag name="KSO_WM_UNIT_LAYERLEVEL" val="1_1_1"/>
  <p:tag name="KSO_WM_BEAUTIFY_FLAG" val="#wm#"/>
  <p:tag name="KSO_WM_TAG_VERSION" val="1.0"/>
  <p:tag name="KSO_WM_DIAGRAM_GROUP_CODE" val="l1-1"/>
  <p:tag name="KSO_WM_UNIT_LINE_FORE_SCHEMECOLOR_INDEX" val="7"/>
  <p:tag name="KSO_WM_UNIT_LINE_FILL_TYPE" val="2"/>
  <p:tag name="KSO_WM_UNIT_USESOURCEFORMAT_APPLY" val="1"/>
  <p:tag name="KSO_WM_UNIT_DIAGRAM_SCHEMECOLOR_ID" val="0"/>
</p:tagLst>
</file>

<file path=ppt/tags/tag294.xml><?xml version="1.0" encoding="utf-8"?>
<p:tagLst xmlns:p="http://schemas.openxmlformats.org/presentationml/2006/main">
  <p:tag name="KSO_WM_TEMPLATE_CATEGORY" val="diagram"/>
  <p:tag name="KSO_WM_TEMPLATE_INDEX" val="20186098"/>
  <p:tag name="KSO_WM_UNIT_TYPE" val="l_h_i"/>
  <p:tag name="KSO_WM_UNIT_INDEX" val="1_5_2"/>
  <p:tag name="KSO_WM_UNIT_ID" val="diagram20186098_1*l_h_i*1_5_2"/>
  <p:tag name="KSO_WM_UNIT_LAYERLEVEL" val="1_1_1"/>
  <p:tag name="KSO_WM_BEAUTIFY_FLAG" val="#wm#"/>
  <p:tag name="KSO_WM_TAG_VERSION" val="1.0"/>
  <p:tag name="KSO_WM_DIAGRAM_GROUP_CODE" val="l1-1"/>
  <p:tag name="KSO_WM_UNIT_LINE_FORE_SCHEMECOLOR_INDEX" val="9"/>
  <p:tag name="KSO_WM_UNIT_LINE_FILL_TYPE" val="2"/>
  <p:tag name="KSO_WM_UNIT_USESOURCEFORMAT_APPLY" val="1"/>
  <p:tag name="KSO_WM_UNIT_DIAGRAM_SCHEMECOLOR_ID" val="0"/>
</p:tagLst>
</file>

<file path=ppt/tags/tag295.xml><?xml version="1.0" encoding="utf-8"?>
<p:tagLst xmlns:p="http://schemas.openxmlformats.org/presentationml/2006/main">
  <p:tag name="KSO_WM_TEMPLATE_CATEGORY" val="diagram"/>
  <p:tag name="KSO_WM_TEMPLATE_INDEX" val="20186098"/>
  <p:tag name="KSO_WM_UNIT_TYPE" val="l_h_i"/>
  <p:tag name="KSO_WM_UNIT_INDEX" val="1_5_1"/>
  <p:tag name="KSO_WM_UNIT_ID" val="diagram20186098_1*l_h_i*1_5_1"/>
  <p:tag name="KSO_WM_UNIT_LAYERLEVEL" val="1_1_1"/>
  <p:tag name="KSO_WM_BEAUTIFY_FLAG" val="#wm#"/>
  <p:tag name="KSO_WM_TAG_VERSION" val="1.0"/>
  <p:tag name="KSO_WM_DIAGRAM_GROUP_CODE" val="l1-1"/>
  <p:tag name="KSO_WM_UNIT_LINE_FORE_SCHEMECOLOR_INDEX" val="9"/>
  <p:tag name="KSO_WM_UNIT_LINE_FILL_TYPE" val="2"/>
  <p:tag name="KSO_WM_UNIT_USESOURCEFORMAT_APPLY" val="1"/>
  <p:tag name="KSO_WM_UNIT_DIAGRAM_SCHEMECOLOR_ID" val="0"/>
</p:tagLst>
</file>

<file path=ppt/tags/tag296.xml><?xml version="1.0" encoding="utf-8"?>
<p:tagLst xmlns:p="http://schemas.openxmlformats.org/presentationml/2006/main">
  <p:tag name="KSO_WM_TEMPLATE_CATEGORY" val="diagram"/>
  <p:tag name="KSO_WM_TEMPLATE_INDEX" val="20186098"/>
  <p:tag name="KSO_WM_UNIT_TYPE" val="l_h_i"/>
  <p:tag name="KSO_WM_UNIT_INDEX" val="1_2_2"/>
  <p:tag name="KSO_WM_UNIT_ID" val="diagram20186098_1*l_h_i*1_2_2"/>
  <p:tag name="KSO_WM_UNIT_LAYERLEVEL" val="1_1_1"/>
  <p:tag name="KSO_WM_BEAUTIFY_FLAG" val="#wm#"/>
  <p:tag name="KSO_WM_TAG_VERSION" val="1.0"/>
  <p:tag name="KSO_WM_DIAGRAM_GROUP_CODE" val="l1-1"/>
  <p:tag name="KSO_WM_UNIT_LINE_FORE_SCHEMECOLOR_INDEX" val="6"/>
  <p:tag name="KSO_WM_UNIT_LINE_FILL_TYPE" val="2"/>
  <p:tag name="KSO_WM_UNIT_USESOURCEFORMAT_APPLY" val="1"/>
  <p:tag name="KSO_WM_UNIT_DIAGRAM_SCHEMECOLOR_ID" val="0"/>
</p:tagLst>
</file>

<file path=ppt/tags/tag297.xml><?xml version="1.0" encoding="utf-8"?>
<p:tagLst xmlns:p="http://schemas.openxmlformats.org/presentationml/2006/main">
  <p:tag name="KSO_WM_TEMPLATE_CATEGORY" val="diagram"/>
  <p:tag name="KSO_WM_TEMPLATE_INDEX" val="20186098"/>
  <p:tag name="KSO_WM_UNIT_TYPE" val="l_h_i"/>
  <p:tag name="KSO_WM_UNIT_INDEX" val="1_2_1"/>
  <p:tag name="KSO_WM_UNIT_ID" val="diagram20186098_1*l_h_i*1_2_1"/>
  <p:tag name="KSO_WM_UNIT_LAYERLEVEL" val="1_1_1"/>
  <p:tag name="KSO_WM_BEAUTIFY_FLAG" val="#wm#"/>
  <p:tag name="KSO_WM_TAG_VERSION" val="1.0"/>
  <p:tag name="KSO_WM_DIAGRAM_GROUP_CODE" val="l1-1"/>
  <p:tag name="KSO_WM_UNIT_LINE_FORE_SCHEMECOLOR_INDEX" val="6"/>
  <p:tag name="KSO_WM_UNIT_LINE_FILL_TYPE" val="2"/>
  <p:tag name="KSO_WM_UNIT_USESOURCEFORMAT_APPLY" val="1"/>
  <p:tag name="KSO_WM_UNIT_DIAGRAM_SCHEMECOLOR_ID" val="0"/>
</p:tagLst>
</file>

<file path=ppt/tags/tag298.xml><?xml version="1.0" encoding="utf-8"?>
<p:tagLst xmlns:p="http://schemas.openxmlformats.org/presentationml/2006/main">
  <p:tag name="KSO_WM_TEMPLATE_CATEGORY" val="diagram"/>
  <p:tag name="KSO_WM_TEMPLATE_INDEX" val="20186098"/>
  <p:tag name="KSO_WM_UNIT_TYPE" val="l_h_i"/>
  <p:tag name="KSO_WM_UNIT_INDEX" val="1_4_2"/>
  <p:tag name="KSO_WM_UNIT_ID" val="diagram20186098_1*l_h_i*1_4_2"/>
  <p:tag name="KSO_WM_UNIT_LAYERLEVEL" val="1_1_1"/>
  <p:tag name="KSO_WM_BEAUTIFY_FLAG" val="#wm#"/>
  <p:tag name="KSO_WM_TAG_VERSION" val="1.0"/>
  <p:tag name="KSO_WM_DIAGRAM_GROUP_CODE" val="l1-1"/>
  <p:tag name="KSO_WM_UNIT_LINE_FORE_SCHEMECOLOR_INDEX" val="10"/>
  <p:tag name="KSO_WM_UNIT_LINE_FILL_TYPE" val="2"/>
  <p:tag name="KSO_WM_UNIT_USESOURCEFORMAT_APPLY" val="1"/>
  <p:tag name="KSO_WM_UNIT_DIAGRAM_SCHEMECOLOR_ID" val="0"/>
</p:tagLst>
</file>

<file path=ppt/tags/tag299.xml><?xml version="1.0" encoding="utf-8"?>
<p:tagLst xmlns:p="http://schemas.openxmlformats.org/presentationml/2006/main">
  <p:tag name="KSO_WM_TEMPLATE_CATEGORY" val="diagram"/>
  <p:tag name="KSO_WM_TEMPLATE_INDEX" val="20186098"/>
  <p:tag name="KSO_WM_UNIT_TYPE" val="l_h_i"/>
  <p:tag name="KSO_WM_UNIT_INDEX" val="1_4_1"/>
  <p:tag name="KSO_WM_UNIT_ID" val="diagram20186098_1*l_h_i*1_4_1"/>
  <p:tag name="KSO_WM_UNIT_LAYERLEVEL" val="1_1_1"/>
  <p:tag name="KSO_WM_BEAUTIFY_FLAG" val="#wm#"/>
  <p:tag name="KSO_WM_TAG_VERSION" val="1.0"/>
  <p:tag name="KSO_WM_DIAGRAM_GROUP_CODE" val="l1-1"/>
  <p:tag name="KSO_WM_UNIT_LINE_FORE_SCHEMECOLOR_INDEX" val="10"/>
  <p:tag name="KSO_WM_UNIT_LINE_FILL_TYPE" val="2"/>
  <p:tag name="KSO_WM_UNIT_USESOURCEFORMAT_APPLY" val="1"/>
  <p:tag name="KSO_WM_UNIT_DIAGRAM_SCHEMECOLOR_ID" val="0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TEMPLATE_CATEGORY" val="diagram"/>
  <p:tag name="KSO_WM_TEMPLATE_INDEX" val="20186098"/>
  <p:tag name="KSO_WM_UNIT_TYPE" val="l_h_i"/>
  <p:tag name="KSO_WM_UNIT_INDEX" val="1_3_1"/>
  <p:tag name="KSO_WM_UNIT_ID" val="diagram20186098_1*l_h_i*1_3_1"/>
  <p:tag name="KSO_WM_UNIT_LAYERLEVEL" val="1_1_1"/>
  <p:tag name="KSO_WM_BEAUTIFY_FLAG" val="#wm#"/>
  <p:tag name="KSO_WM_TAG_VERSION" val="1.0"/>
  <p:tag name="KSO_WM_DIAGRAM_GROUP_CODE" val="l1-1"/>
  <p:tag name="KSO_WM_UNIT_LINE_FORE_SCHEMECOLOR_INDEX" val="5"/>
  <p:tag name="KSO_WM_UNIT_LINE_FILL_TYPE" val="2"/>
  <p:tag name="KSO_WM_UNIT_USESOURCEFORMAT_APPLY" val="1"/>
  <p:tag name="KSO_WM_UNIT_DIAGRAM_SCHEMECOLOR_ID" val="0"/>
</p:tagLst>
</file>

<file path=ppt/tags/tag301.xml><?xml version="1.0" encoding="utf-8"?>
<p:tagLst xmlns:p="http://schemas.openxmlformats.org/presentationml/2006/main">
  <p:tag name="KSO_WM_TEMPLATE_CATEGORY" val="diagram"/>
  <p:tag name="KSO_WM_TEMPLATE_INDEX" val="20186098"/>
  <p:tag name="KSO_WM_UNIT_TYPE" val="l_h_f"/>
  <p:tag name="KSO_WM_UNIT_INDEX" val="1_5_1"/>
  <p:tag name="KSO_WM_UNIT_ID" val="diagram20186098_1*l_h_f*1_5_1"/>
  <p:tag name="KSO_WM_UNIT_LAYERLEVEL" val="1_1_1"/>
  <p:tag name="KSO_WM_UNIT_VALUE" val="76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此部分内容作为文字排版占位显示 （建议使用主题字体）如需更改请在（设置形状格式）菜单下（文本选项）中调整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302.xml><?xml version="1.0" encoding="utf-8"?>
<p:tagLst xmlns:p="http://schemas.openxmlformats.org/presentationml/2006/main">
  <p:tag name="KSO_WM_TEMPLATE_CATEGORY" val="diagram"/>
  <p:tag name="KSO_WM_TEMPLATE_INDEX" val="20186098"/>
  <p:tag name="KSO_WM_UNIT_TYPE" val="l_h_f"/>
  <p:tag name="KSO_WM_UNIT_INDEX" val="1_3_1"/>
  <p:tag name="KSO_WM_UNIT_ID" val="diagram20186098_1*l_h_f*1_3_1"/>
  <p:tag name="KSO_WM_UNIT_LAYERLEVEL" val="1_1_1"/>
  <p:tag name="KSO_WM_UNIT_VALUE" val="68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此部分内容作为文字排版占位显示 （建议使用主题字体）如需更改请在（设置形状格式）菜单下（文本选项）中调整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303.xml><?xml version="1.0" encoding="utf-8"?>
<p:tagLst xmlns:p="http://schemas.openxmlformats.org/presentationml/2006/main">
  <p:tag name="KSO_WM_TEMPLATE_CATEGORY" val="diagram"/>
  <p:tag name="KSO_WM_TEMPLATE_INDEX" val="20186098"/>
  <p:tag name="KSO_WM_UNIT_TYPE" val="l_h_f"/>
  <p:tag name="KSO_WM_UNIT_INDEX" val="1_4_1"/>
  <p:tag name="KSO_WM_UNIT_ID" val="diagram20186098_1*l_h_f*1_4_1"/>
  <p:tag name="KSO_WM_UNIT_LAYERLEVEL" val="1_1_1"/>
  <p:tag name="KSO_WM_UNIT_VALUE" val="76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此部分内容作为文字排版占位显示 （建议使用主题字体）如需更改请在（设置形状格式）菜单下（文本选项）中调整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304.xml><?xml version="1.0" encoding="utf-8"?>
<p:tagLst xmlns:p="http://schemas.openxmlformats.org/presentationml/2006/main">
  <p:tag name="KSO_WM_TEMPLATE_CATEGORY" val="diagram"/>
  <p:tag name="KSO_WM_TEMPLATE_INDEX" val="20186098"/>
  <p:tag name="KSO_WM_UNIT_TYPE" val="l_h_f"/>
  <p:tag name="KSO_WM_UNIT_INDEX" val="1_1_1"/>
  <p:tag name="KSO_WM_UNIT_ID" val="diagram20186098_1*l_h_f*1_1_1"/>
  <p:tag name="KSO_WM_UNIT_LAYERLEVEL" val="1_1_1"/>
  <p:tag name="KSO_WM_UNIT_VALUE" val="76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此部分内容作为文字排版占位显示 （建议使用主题字体）如需更改请在（设置形状格式）菜单下（文本选项）中调整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305.xml><?xml version="1.0" encoding="utf-8"?>
<p:tagLst xmlns:p="http://schemas.openxmlformats.org/presentationml/2006/main">
  <p:tag name="KSO_WM_TEMPLATE_CATEGORY" val="diagram"/>
  <p:tag name="KSO_WM_TEMPLATE_INDEX" val="20186098"/>
  <p:tag name="KSO_WM_UNIT_TYPE" val="l_h_f"/>
  <p:tag name="KSO_WM_UNIT_INDEX" val="1_2_1"/>
  <p:tag name="KSO_WM_UNIT_ID" val="diagram20186098_1*l_h_f*1_2_1"/>
  <p:tag name="KSO_WM_UNIT_LAYERLEVEL" val="1_1_1"/>
  <p:tag name="KSO_WM_UNIT_VALUE" val="76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此部分内容作为文字排版占位显示 （建议使用主题字体）如需更改请在（设置形状格式）菜单下（文本选项）中调整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306.xml><?xml version="1.0" encoding="utf-8"?>
<p:tagLst xmlns:p="http://schemas.openxmlformats.org/presentationml/2006/main">
  <p:tag name="KSO_WM_TEMPLATE_CATEGORY" val="diagram"/>
  <p:tag name="KSO_WM_TEMPLATE_INDEX" val="20186098"/>
  <p:tag name="KSO_WM_UNIT_TYPE" val="l_h_f"/>
  <p:tag name="KSO_WM_UNIT_INDEX" val="1_5_1"/>
  <p:tag name="KSO_WM_UNIT_ID" val="diagram20186098_1*l_h_f*1_5_1"/>
  <p:tag name="KSO_WM_UNIT_LAYERLEVEL" val="1_1_1"/>
  <p:tag name="KSO_WM_UNIT_VALUE" val="76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此部分内容作为文字排版占位显示 （建议使用主题字体）如需更改请在（设置形状格式）菜单下（文本选项）中调整"/>
  <p:tag name="KSO_WM_DIAGRAM_GROUP_CODE" val="l1-1"/>
  <p:tag name="KSO_WM_UNIT_TEXT_FILL_FORE_SCHEMECOLOR_INDEX" val="13"/>
  <p:tag name="KSO_WM_UNIT_TEXT_FILL_TYPE" val="1"/>
  <p:tag name="KSO_WM_UNIT_USESOURCEFORMAT_APPLY" val="1"/>
  <p:tag name="KSO_WM_UNIT_DIAGRAM_SCHEMECOLOR_ID" val="0"/>
</p:tagLst>
</file>

<file path=ppt/tags/tag307.xml><?xml version="1.0" encoding="utf-8"?>
<p:tagLst xmlns:p="http://schemas.openxmlformats.org/presentationml/2006/main">
  <p:tag name="KSO_WM_SLIDE_ID" val="custom20190941_12"/>
  <p:tag name="KSO_WM_SLIDE_ITEM_CNT" val="5"/>
  <p:tag name="KSO_WM_SLIDE_INDEX" val="12"/>
  <p:tag name="KSO_WM_TAG_VERSION" val="1.0"/>
  <p:tag name="KSO_WM_BEAUTIFY_FLAG" val="#wm#"/>
  <p:tag name="KSO_WM_TEMPLATE_CATEGORY" val="custom"/>
  <p:tag name="KSO_WM_TEMPLATE_INDEX" val="20190941"/>
  <p:tag name="KSO_WM_DIAGRAM_GROUP_CODE" val="l1-2"/>
  <p:tag name="KSO_WM_SLIDE_LAYOUT" val="l"/>
  <p:tag name="KSO_WM_SLIDE_LAYOUT_CNT" val="1"/>
  <p:tag name="KSO_WM_SLIDE_TYPE" val="text"/>
  <p:tag name="KSO_WM_SLIDE_SUBTYPE" val="diag"/>
  <p:tag name="KSO_WM_SLIDE_SIZE" val="871.081*394"/>
  <p:tag name="KSO_WM_SLIDE_POSITION" val="43.9593*89"/>
  <p:tag name="KSO_WM_SLIDE_DIAGTYPE" val="l"/>
  <p:tag name="KSO_WM_SLIDE_COLORSCHEME_VERSION" val="3.2"/>
  <p:tag name="KSO_WM_TEMPLATE_SUBCATEGORY" val="0"/>
</p:tagLst>
</file>

<file path=ppt/tags/tag308.xml><?xml version="1.0" encoding="utf-8"?>
<p:tagLst xmlns:p="http://schemas.openxmlformats.org/presentationml/2006/main">
  <p:tag name="KSO_WM_UNIT_VALUE" val="1619*169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190941_9*d*1"/>
  <p:tag name="KSO_WM_TEMPLATE_CATEGORY" val="custom"/>
  <p:tag name="KSO_WM_TEMPLATE_INDEX" val="20190941"/>
  <p:tag name="KSO_WM_UNIT_LAYERLEVEL" val="1"/>
  <p:tag name="KSO_WM_TAG_VERSION" val="1.0"/>
  <p:tag name="KSO_WM_BEAUTIFY_FLAG" val="#wm#"/>
</p:tagLst>
</file>

<file path=ppt/tags/tag309.xml><?xml version="1.0" encoding="utf-8"?>
<p:tagLst xmlns:p="http://schemas.openxmlformats.org/presentationml/2006/main">
  <p:tag name="KSO_WM_TEMPLATE_CATEGORY" val="custom"/>
  <p:tag name="KSO_WM_TEMPLATE_INDEX" val="20190941"/>
  <p:tag name="KSO_WM_UNIT_TYPE" val="f"/>
  <p:tag name="KSO_WM_UNIT_INDEX" val="1"/>
  <p:tag name="KSO_WM_UNIT_ID" val="custom20190941_9*f*1"/>
  <p:tag name="KSO_WM_UNIT_LAYERLEVEL" val="1"/>
  <p:tag name="KSO_WM_UNIT_VALUE" val="190"/>
  <p:tag name="KSO_WM_UNIT_HIGHLIGHT" val="0"/>
  <p:tag name="KSO_WM_UNIT_COMPATIBLE" val="0"/>
  <p:tag name="KSO_WM_BEAUTIFY_FLAG" val="#wm#"/>
  <p:tag name="KSO_WM_TAG_VERSION" val="1.0"/>
  <p:tag name="KSO_WM_UNIT_PRESET_TEXT" val="单击此处添加文本具体内容，简明扼要的阐述您的观点。&#13;根据需要可酌情增减文字，以便观者准确的理解您传达的思想。"/>
  <p:tag name="KSO_WM_UNIT_DIAGRAM_ISNUMVISUAL" val="0"/>
  <p:tag name="KSO_WM_UNIT_DIAGRAM_ISREFERUNIT" val="0"/>
  <p:tag name="KSO_WM_UNIT_NOCLEAR" val="0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TEMPLATE_CATEGORY" val="custom"/>
  <p:tag name="KSO_WM_TEMPLATE_INDEX" val="20190941"/>
  <p:tag name="KSO_WM_UNIT_TYPE" val="a"/>
  <p:tag name="KSO_WM_UNIT_INDEX" val="1"/>
  <p:tag name="KSO_WM_UNIT_ID" val="custom20190941_9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UNIT_NOCLEAR" val="0"/>
</p:tagLst>
</file>

<file path=ppt/tags/tag311.xml><?xml version="1.0" encoding="utf-8"?>
<p:tagLst xmlns:p="http://schemas.openxmlformats.org/presentationml/2006/main">
  <p:tag name="KSO_WM_SLIDE_ID" val="custom20190941_9"/>
  <p:tag name="KSO_WM_SLIDE_TYPE" val="text"/>
  <p:tag name="KSO_WM_SLIDE_SUBTYPE" val="picTxt"/>
  <p:tag name="KSO_WM_SLIDE_ITEM_CNT" val="0"/>
  <p:tag name="KSO_WM_SLIDE_INDEX" val="9"/>
  <p:tag name="KSO_WM_SLIDE_SIZE" val="820*459"/>
  <p:tag name="KSO_WM_SLIDE_POSITION" val="70*40"/>
  <p:tag name="KSO_WM_TAG_VERSION" val="1.0"/>
  <p:tag name="KSO_WM_BEAUTIFY_FLAG" val="#wm#"/>
  <p:tag name="KSO_WM_TEMPLATE_CATEGORY" val="custom"/>
  <p:tag name="KSO_WM_TEMPLATE_INDEX" val="20190941"/>
  <p:tag name="KSO_WM_SLIDE_LAYOUT" val="a_d_f"/>
  <p:tag name="KSO_WM_SLIDE_LAYOUT_CNT" val="1_1_1"/>
  <p:tag name="KSO_WM_TEMPLATE_SUBCATEGORY" val="0"/>
</p:tagLst>
</file>

<file path=ppt/tags/tag312.xml><?xml version="1.0" encoding="utf-8"?>
<p:tagLst xmlns:p="http://schemas.openxmlformats.org/presentationml/2006/main">
  <p:tag name="KSO_WM_UNIT_ISCONTENTSTITLE" val="0"/>
  <p:tag name="KSO_WM_UNIT_VALUE" val="9"/>
  <p:tag name="KSO_WM_UNIT_HIGHLIGHT" val="0"/>
  <p:tag name="KSO_WM_UNIT_COMPATIBLE" val="0"/>
  <p:tag name="KSO_WM_UNIT_TYPE" val="a"/>
  <p:tag name="KSO_WM_UNIT_INDEX" val="1"/>
  <p:tag name="KSO_WM_UNIT_ID" val="custom20190941_3*a*1"/>
  <p:tag name="KSO_WM_TEMPLATE_CATEGORY" val="custom"/>
  <p:tag name="KSO_WM_TEMPLATE_INDEX" val="20190941"/>
  <p:tag name="KSO_WM_UNIT_LAYERLEVEL" val="1"/>
  <p:tag name="KSO_WM_TAG_VERSION" val="1.0"/>
  <p:tag name="KSO_WM_BEAUTIFY_FLAG" val="#wm#"/>
  <p:tag name="KSO_WM_UNIT_PRESET_TEXT" val="单击此处添加标题"/>
  <p:tag name="KSO_WM_UNIT_NOCLEAR" val="0"/>
  <p:tag name="KSO_WM_UNIT_DIAGRAM_ISNUMVISUAL" val="0"/>
  <p:tag name="KSO_WM_UNIT_DIAGRAM_ISREFERUNIT" val="0"/>
</p:tagLst>
</file>

<file path=ppt/tags/tag313.xml><?xml version="1.0" encoding="utf-8"?>
<p:tagLst xmlns:p="http://schemas.openxmlformats.org/presentationml/2006/main">
  <p:tag name="KSO_WM_SLIDE_ID" val="custom20190941_3"/>
  <p:tag name="KSO_WM_SLIDE_ITEM_CNT" val="0"/>
  <p:tag name="KSO_WM_SLIDE_INDEX" val="3"/>
  <p:tag name="KSO_WM_TAG_VERSION" val="1.0"/>
  <p:tag name="KSO_WM_BEAUTIFY_FLAG" val="#wm#"/>
  <p:tag name="KSO_WM_TEMPLATE_CATEGORY" val="custom"/>
  <p:tag name="KSO_WM_TEMPLATE_INDEX" val="20190941"/>
  <p:tag name="KSO_WM_SLIDE_TYPE" val="sectionTitle"/>
  <p:tag name="KSO_WM_SLIDE_SUBTYPE" val="pureTxt"/>
  <p:tag name="KSO_WM_SLIDE_LAYOUT" val="a_b_e"/>
  <p:tag name="KSO_WM_SLIDE_LAYOUT_CNT" val="1_1_1"/>
  <p:tag name="KSO_WM_TEMPLATE_SUBCATEGORY" val="0"/>
</p:tagLst>
</file>

<file path=ppt/tags/tag314.xml><?xml version="1.0" encoding="utf-8"?>
<p:tagLst xmlns:p="http://schemas.openxmlformats.org/presentationml/2006/main">
  <p:tag name="KSO_WM_TEMPLATE_CATEGORY" val="custom"/>
  <p:tag name="KSO_WM_TEMPLATE_INDEX" val="20190941"/>
  <p:tag name="KSO_WM_UNIT_TYPE" val="f"/>
  <p:tag name="KSO_WM_UNIT_INDEX" val="1"/>
  <p:tag name="KSO_WM_UNIT_ID" val="custom20190941_7*f*1"/>
  <p:tag name="KSO_WM_UNIT_LAYERLEVEL" val="1"/>
  <p:tag name="KSO_WM_UNIT_VALUE" val="189"/>
  <p:tag name="KSO_WM_UNIT_HIGHLIGHT" val="0"/>
  <p:tag name="KSO_WM_UNIT_COMPATIBLE" val="0"/>
  <p:tag name="KSO_WM_BEAUTIFY_FLAG" val="#wm#"/>
  <p:tag name="KSO_WM_TAG_VERSION" val="1.0"/>
  <p:tag name="KSO_WM_UNIT_PRESET_TEXT" val="单击此处添加文本具体内容，简明扼要的阐述您的观点。根据需要可酌情增减文字，以便观者准确的理解您传达的思想。&#13;单击此处添加文本具体内容，简明扼要的阐述您的观点。根据需要可酌情增减文字，以便观者准确的理解您传达的思想。&#13;单击此处添加文本具体内容，简明扼要的阐述您的观点。根据需要可酌情增减文字，以便观者准确的理解您传达的思想。"/>
  <p:tag name="KSO_WM_UNIT_DIAGRAM_ISNUMVISUAL" val="0"/>
  <p:tag name="KSO_WM_UNIT_DIAGRAM_ISREFERUNIT" val="0"/>
  <p:tag name="KSO_WM_UNIT_NOCLEAR" val="0"/>
</p:tagLst>
</file>

<file path=ppt/tags/tag31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90941_7*i*1"/>
  <p:tag name="KSO_WM_TEMPLATE_CATEGORY" val="custom"/>
  <p:tag name="KSO_WM_TEMPLATE_INDEX" val="20190941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6.xml><?xml version="1.0" encoding="utf-8"?>
<p:tagLst xmlns:p="http://schemas.openxmlformats.org/presentationml/2006/main">
  <p:tag name="KSO_WM_TEMPLATE_CATEGORY" val="custom"/>
  <p:tag name="KSO_WM_TEMPLATE_INDEX" val="20190941"/>
  <p:tag name="KSO_WM_UNIT_TYPE" val="a"/>
  <p:tag name="KSO_WM_UNIT_INDEX" val="1"/>
  <p:tag name="KSO_WM_UNIT_ID" val="custom20190941_7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UNIT_NOCLEAR" val="0"/>
</p:tagLst>
</file>

<file path=ppt/tags/tag31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9683"/>
  <p:tag name="KSO_WM_UNIT_TYPE" val="m_h_a"/>
  <p:tag name="KSO_WM_UNIT_INDEX" val="1_3_1"/>
  <p:tag name="KSO_WM_UNIT_LAYERLEVEL" val="1_1_1"/>
  <p:tag name="KSO_WM_UNIT_VALUE" val="56"/>
  <p:tag name="KSO_WM_UNIT_HIGHLIGHT" val="0"/>
  <p:tag name="KSO_WM_UNIT_COMPATIBLE" val="0"/>
  <p:tag name="KSO_WM_UNIT_CLEAR" val="0"/>
  <p:tag name="KSO_WM_UNIT_ID" val="diagram20169683_3*m_h_a*1_3_1"/>
  <p:tag name="KSO_WM_UNIT_PRESET_TEXT" val="请替换标题"/>
  <p:tag name="KSO_WM_DIAGRAM_GROUP_CODE" val="m1-1"/>
  <p:tag name="KSO_WM_UNIT_FILL_FORE_SCHEMECOLOR_INDEX" val="9"/>
  <p:tag name="KSO_WM_UNIT_FILL_TYPE" val="1"/>
  <p:tag name="KSO_WM_UNIT_TEXT_FILL_FORE_SCHEMECOLOR_INDEX" val="14"/>
  <p:tag name="KSO_WM_UNIT_TEXT_FILL_TYPE" val="1"/>
  <p:tag name="KSO_WM_UNIT_USESOURCEFORMAT_APPLY" val="1"/>
  <p:tag name="KSO_WM_UNIT_DIAGRAM_SCHEMECOLOR_ID" val="0"/>
</p:tagLst>
</file>

<file path=ppt/tags/tag318.xml><?xml version="1.0" encoding="utf-8"?>
<p:tagLst xmlns:p="http://schemas.openxmlformats.org/presentationml/2006/main">
  <p:tag name="KSO_WM_TEMPLATE_CATEGORY" val="custom"/>
  <p:tag name="KSO_WM_TEMPLATE_INDEX" val="20190941"/>
  <p:tag name="KSO_WM_TAG_VERSION" val="1.0"/>
  <p:tag name="KSO_WM_SLIDE_ID" val="custom20190941_7"/>
  <p:tag name="KSO_WM_SLIDE_INDEX" val="7"/>
  <p:tag name="KSO_WM_SLIDE_ITEM_CNT" val="0"/>
  <p:tag name="KSO_WM_SLIDE_LAYOUT" val="a_f"/>
  <p:tag name="KSO_WM_SLIDE_LAYOUT_CNT" val="1_1"/>
  <p:tag name="KSO_WM_SLIDE_TYPE" val="text"/>
  <p:tag name="KSO_WM_SLIDE_SUBTYPE" val="pureTxt"/>
  <p:tag name="KSO_WM_BEAUTIFY_FLAG" val="#wm#"/>
  <p:tag name="KSO_WM_SLIDE_POSITION" val="70*46"/>
  <p:tag name="KSO_WM_SLIDE_SIZE" val="821*321"/>
  <p:tag name="KSO_WM_TEMPLATE_SUBCATEGORY" val="0"/>
</p:tagLst>
</file>

<file path=ppt/tags/tag319.xml><?xml version="1.0" encoding="utf-8"?>
<p:tagLst xmlns:p="http://schemas.openxmlformats.org/presentationml/2006/main">
  <p:tag name="KSO_WM_UNIT_ISCONTENTSTITLE" val="0"/>
  <p:tag name="KSO_WM_UNIT_PRESET_TEXT" val="Thanks."/>
  <p:tag name="KSO_WM_UNIT_VALUE" val="5"/>
  <p:tag name="KSO_WM_UNIT_HIGHLIGHT" val="0"/>
  <p:tag name="KSO_WM_UNIT_COMPATIBLE" val="0"/>
  <p:tag name="KSO_WM_UNIT_TYPE" val="a"/>
  <p:tag name="KSO_WM_UNIT_INDEX" val="1"/>
  <p:tag name="KSO_WM_UNIT_ID" val="custom20190941_15*a*1"/>
  <p:tag name="KSO_WM_TEMPLATE_CATEGORY" val="custom"/>
  <p:tag name="KSO_WM_TEMPLATE_INDEX" val="20190941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SLIDE_ID" val="custom20190941_15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190941"/>
  <p:tag name="KSO_WM_SLIDE_TYPE" val="endPage"/>
  <p:tag name="KSO_WM_SLIDE_SUBTYPE" val="pureTxt"/>
  <p:tag name="KSO_WM_SLIDE_LAYOUT" val="a"/>
  <p:tag name="KSO_WM_SLIDE_LAYOUT_CNT" val="1"/>
  <p:tag name="KSO_WM_TEMPLATE_SUBCATEGORY" val="0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90941"/>
</p:tagLst>
</file>

<file path=ppt/tags/tag81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9094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TEMPLATE_TOPIC_ID" val="2869567"/>
  <p:tag name="KSO_WM_TEMPLATE_OUTLINE_ID" val="6"/>
  <p:tag name="KSO_WM_TEMPLATE_SCENE_ID" val="1"/>
  <p:tag name="KSO_WM_TEMPLATE_JOB_ID" val="6"/>
  <p:tag name="KSO_WM_TEMPLATE_TOPIC_DEFAULT" val="0"/>
  <p:tag name="KSO_WM_TAG_VERSION" val="1.0"/>
  <p:tag name="KSO_WM_BEAUTIFY_FLAG" val="#wm#"/>
  <p:tag name="KSO_WM_TEMPLATE_CATEGORY" val="custom"/>
  <p:tag name="KSO_WM_TEMPLATE_INDEX" val="20190941"/>
  <p:tag name="KSO_WM_TEMPLATE_SUBCATEGORY" val="0"/>
  <p:tag name="KSO_WM_TEMPLATE_THUMBS_INDEX" val="1、2、14、15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20190941">
      <a:dk1>
        <a:srgbClr val="000000"/>
      </a:dk1>
      <a:lt1>
        <a:srgbClr val="FFFFFF"/>
      </a:lt1>
      <a:dk2>
        <a:srgbClr val="294661"/>
      </a:dk2>
      <a:lt2>
        <a:srgbClr val="00A89C"/>
      </a:lt2>
      <a:accent1>
        <a:srgbClr val="00A89C"/>
      </a:accent1>
      <a:accent2>
        <a:srgbClr val="294661"/>
      </a:accent2>
      <a:accent3>
        <a:srgbClr val="00A89C"/>
      </a:accent3>
      <a:accent4>
        <a:srgbClr val="294661"/>
      </a:accent4>
      <a:accent5>
        <a:srgbClr val="00A89C"/>
      </a:accent5>
      <a:accent6>
        <a:srgbClr val="294661"/>
      </a:accent6>
      <a:hlink>
        <a:srgbClr val="4276AA"/>
      </a:hlink>
      <a:folHlink>
        <a:srgbClr val="BFBFBF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6">
      <a:dk1>
        <a:srgbClr val="000000"/>
      </a:dk1>
      <a:lt1>
        <a:sysClr val="window" lastClr="FFFFFF"/>
      </a:lt1>
      <a:dk2>
        <a:srgbClr val="C8EAE4"/>
      </a:dk2>
      <a:lt2>
        <a:srgbClr val="FFFFFF"/>
      </a:lt2>
      <a:accent1>
        <a:srgbClr val="84D1C2"/>
      </a:accent1>
      <a:accent2>
        <a:srgbClr val="AFD688"/>
      </a:accent2>
      <a:accent3>
        <a:srgbClr val="CED788"/>
      </a:accent3>
      <a:accent4>
        <a:srgbClr val="D7CD88"/>
      </a:accent4>
      <a:accent5>
        <a:srgbClr val="CAE1C9"/>
      </a:accent5>
      <a:accent6>
        <a:srgbClr val="E6D093"/>
      </a:accent6>
      <a:hlink>
        <a:srgbClr val="658BD5"/>
      </a:hlink>
      <a:folHlink>
        <a:srgbClr val="A16AA5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自定义 443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276AA"/>
      </a:accent1>
      <a:accent2>
        <a:srgbClr val="178AA1"/>
      </a:accent2>
      <a:accent3>
        <a:srgbClr val="40A693"/>
      </a:accent3>
      <a:accent4>
        <a:srgbClr val="5268A5"/>
      </a:accent4>
      <a:accent5>
        <a:srgbClr val="5E5CA2"/>
      </a:accent5>
      <a:accent6>
        <a:srgbClr val="778495"/>
      </a:accent6>
      <a:hlink>
        <a:srgbClr val="4276AA"/>
      </a:hlink>
      <a:folHlink>
        <a:srgbClr val="BFBFBF"/>
      </a:folHlink>
    </a:clrScheme>
    <a:fontScheme name="tc2sn1p4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自定义设计方案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276AA"/>
      </a:accent1>
      <a:accent2>
        <a:srgbClr val="178AA1"/>
      </a:accent2>
      <a:accent3>
        <a:srgbClr val="40A693"/>
      </a:accent3>
      <a:accent4>
        <a:srgbClr val="5268A5"/>
      </a:accent4>
      <a:accent5>
        <a:srgbClr val="5E5CA2"/>
      </a:accent5>
      <a:accent6>
        <a:srgbClr val="778495"/>
      </a:accent6>
      <a:hlink>
        <a:srgbClr val="4276AA"/>
      </a:hlink>
      <a:folHlink>
        <a:srgbClr val="BFBFBF"/>
      </a:folHlink>
    </a:clrScheme>
    <a:fontScheme name="自定义 7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827</Words>
  <Application>WPS 演示</Application>
  <PresentationFormat>宽屏</PresentationFormat>
  <Paragraphs>117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16</vt:i4>
      </vt:variant>
    </vt:vector>
  </HeadingPairs>
  <TitlesOfParts>
    <vt:vector size="39" baseType="lpstr">
      <vt:lpstr>Arial</vt:lpstr>
      <vt:lpstr>宋体</vt:lpstr>
      <vt:lpstr>Wingdings</vt:lpstr>
      <vt:lpstr>Arial Unicode MS</vt:lpstr>
      <vt:lpstr>Calibri</vt:lpstr>
      <vt:lpstr>微软雅黑</vt:lpstr>
      <vt:lpstr>汉仪旗黑-85S</vt:lpstr>
      <vt:lpstr>黑体</vt:lpstr>
      <vt:lpstr>Impact</vt:lpstr>
      <vt:lpstr>Montserrat</vt:lpstr>
      <vt:lpstr>Sitka Text</vt:lpstr>
      <vt:lpstr>等线 Light</vt:lpstr>
      <vt:lpstr>Calibri Light</vt:lpstr>
      <vt:lpstr>等线</vt:lpstr>
      <vt:lpstr>Arial Black</vt:lpstr>
      <vt:lpstr>Aharoni</vt:lpstr>
      <vt:lpstr>Open Sans</vt:lpstr>
      <vt:lpstr>Yu Gothic UI Semibold</vt:lpstr>
      <vt:lpstr>Segoe Print</vt:lpstr>
      <vt:lpstr>Office 主题​​</vt:lpstr>
      <vt:lpstr>1_Office 主题​​</vt:lpstr>
      <vt:lpstr>自定义设计方案</vt:lpstr>
      <vt:lpstr>1_自定义设计方案</vt:lpstr>
      <vt:lpstr>PowerPoint 演示文稿</vt:lpstr>
      <vt:lpstr>单击此处添加标题</vt:lpstr>
      <vt:lpstr>PowerPoint 演示文稿</vt:lpstr>
      <vt:lpstr>PowerPoint 演示文稿</vt:lpstr>
      <vt:lpstr>PowerPoint 演示文稿</vt:lpstr>
      <vt:lpstr>单击此处添加标题</vt:lpstr>
      <vt:lpstr>PowerPoint 演示文稿</vt:lpstr>
      <vt:lpstr>PowerPoint 演示文稿</vt:lpstr>
      <vt:lpstr>PowerPoint 演示文稿</vt:lpstr>
      <vt:lpstr>PowerPoint 演示文稿</vt:lpstr>
      <vt:lpstr>数据分析和处理</vt:lpstr>
      <vt:lpstr>PowerPoint 演示文稿</vt:lpstr>
      <vt:lpstr>PowerPoint 演示文稿</vt:lpstr>
      <vt:lpstr>模型工作</vt:lpstr>
      <vt:lpstr>PowerPoint 演示文稿</vt:lpstr>
      <vt:lpstr>Thanks.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qzuser</cp:lastModifiedBy>
  <cp:revision>2</cp:revision>
  <dcterms:created xsi:type="dcterms:W3CDTF">2019-05-03T11:23:00Z</dcterms:created>
  <dcterms:modified xsi:type="dcterms:W3CDTF">2019-05-03T13:33:02Z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2052-11.1.0.8597</vt:lpwstr>
  </property>
</Properties>
</file>

<file path=docProps/thumbnail.jpeg>
</file>